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56"/>
  </p:notesMasterIdLst>
  <p:handoutMasterIdLst>
    <p:handoutMasterId r:id="rId57"/>
  </p:handoutMasterIdLst>
  <p:sldIdLst>
    <p:sldId id="299" r:id="rId5"/>
    <p:sldId id="420" r:id="rId6"/>
    <p:sldId id="303" r:id="rId7"/>
    <p:sldId id="302" r:id="rId8"/>
    <p:sldId id="391" r:id="rId9"/>
    <p:sldId id="315" r:id="rId10"/>
    <p:sldId id="375" r:id="rId11"/>
    <p:sldId id="404" r:id="rId12"/>
    <p:sldId id="376" r:id="rId13"/>
    <p:sldId id="402" r:id="rId14"/>
    <p:sldId id="403" r:id="rId15"/>
    <p:sldId id="360" r:id="rId16"/>
    <p:sldId id="361" r:id="rId17"/>
    <p:sldId id="362" r:id="rId18"/>
    <p:sldId id="363" r:id="rId19"/>
    <p:sldId id="364" r:id="rId20"/>
    <p:sldId id="423" r:id="rId21"/>
    <p:sldId id="422" r:id="rId22"/>
    <p:sldId id="392" r:id="rId23"/>
    <p:sldId id="367" r:id="rId24"/>
    <p:sldId id="418" r:id="rId25"/>
    <p:sldId id="419" r:id="rId26"/>
    <p:sldId id="421" r:id="rId27"/>
    <p:sldId id="365" r:id="rId28"/>
    <p:sldId id="406" r:id="rId29"/>
    <p:sldId id="393" r:id="rId30"/>
    <p:sldId id="369" r:id="rId31"/>
    <p:sldId id="370" r:id="rId32"/>
    <p:sldId id="374" r:id="rId33"/>
    <p:sldId id="407" r:id="rId34"/>
    <p:sldId id="394" r:id="rId35"/>
    <p:sldId id="371" r:id="rId36"/>
    <p:sldId id="372" r:id="rId37"/>
    <p:sldId id="378" r:id="rId38"/>
    <p:sldId id="379" r:id="rId39"/>
    <p:sldId id="380" r:id="rId40"/>
    <p:sldId id="414" r:id="rId41"/>
    <p:sldId id="395" r:id="rId42"/>
    <p:sldId id="373" r:id="rId43"/>
    <p:sldId id="388" r:id="rId44"/>
    <p:sldId id="382" r:id="rId45"/>
    <p:sldId id="396" r:id="rId46"/>
    <p:sldId id="412" r:id="rId47"/>
    <p:sldId id="416" r:id="rId48"/>
    <p:sldId id="417" r:id="rId49"/>
    <p:sldId id="411" r:id="rId50"/>
    <p:sldId id="397" r:id="rId51"/>
    <p:sldId id="387" r:id="rId52"/>
    <p:sldId id="408" r:id="rId53"/>
    <p:sldId id="409" r:id="rId54"/>
    <p:sldId id="413" r:id="rId55"/>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4" userDrawn="1">
          <p15:clr>
            <a:srgbClr val="A4A3A4"/>
          </p15:clr>
        </p15:guide>
        <p15:guide id="3" pos="408" userDrawn="1">
          <p15:clr>
            <a:srgbClr val="A4A3A4"/>
          </p15:clr>
        </p15:guide>
        <p15:guide id="4" orient="horz" pos="432" userDrawn="1">
          <p15:clr>
            <a:srgbClr val="A4A3A4"/>
          </p15:clr>
        </p15:guide>
        <p15:guide id="5" pos="72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15EB"/>
    <a:srgbClr val="0D3047"/>
    <a:srgbClr val="0B2B41"/>
    <a:srgbClr val="114263"/>
    <a:srgbClr val="401918"/>
    <a:srgbClr val="731F1C"/>
    <a:srgbClr val="AB678E"/>
    <a:srgbClr val="B2606E"/>
    <a:srgbClr val="CA929B"/>
    <a:srgbClr val="248C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8B1032C-EA38-4F05-BA0D-38AFFFC7BED3}">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B344D84-9AFB-497E-A393-DC336BA19D2E}" styleName="Style moyen 3 - Accentuation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196" autoAdjust="0"/>
  </p:normalViewPr>
  <p:slideViewPr>
    <p:cSldViewPr snapToGrid="0">
      <p:cViewPr varScale="1">
        <p:scale>
          <a:sx n="74" d="100"/>
          <a:sy n="74" d="100"/>
        </p:scale>
        <p:origin x="1042" y="101"/>
      </p:cViewPr>
      <p:guideLst>
        <p:guide orient="horz" pos="2160"/>
        <p:guide pos="3864"/>
        <p:guide pos="408"/>
        <p:guide orient="horz" pos="432"/>
        <p:guide pos="7272"/>
      </p:guideLst>
    </p:cSldViewPr>
  </p:slideViewPr>
  <p:outlineViewPr>
    <p:cViewPr>
      <p:scale>
        <a:sx n="33" d="100"/>
        <a:sy n="33" d="100"/>
      </p:scale>
      <p:origin x="0" y="-2546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_rels/data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jpg"/></Relationships>
</file>

<file path=ppt/diagrams/_rels/drawing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jp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C27FF5-814D-4772-ADA7-85F3D76417C9}" type="doc">
      <dgm:prSet loTypeId="urn:microsoft.com/office/officeart/2005/8/layout/chart3" loCatId="cycle" qsTypeId="urn:microsoft.com/office/officeart/2005/8/quickstyle/3d1" qsCatId="3D" csTypeId="urn:microsoft.com/office/officeart/2005/8/colors/accent2_3" csCatId="accent2" phldr="1"/>
      <dgm:spPr/>
    </dgm:pt>
    <dgm:pt modelId="{49A99256-BD86-47A6-9D62-9984683CB392}">
      <dgm:prSet phldrT="[Text]" custT="1"/>
      <dgm:spPr/>
      <dgm:t>
        <a:bodyPr/>
        <a:lstStyle/>
        <a:p>
          <a:r>
            <a:rPr lang="nl-BE" sz="1100" dirty="0" err="1">
              <a:latin typeface="+mj-lt"/>
            </a:rPr>
            <a:t>Coordinatrice</a:t>
          </a:r>
          <a:endParaRPr lang="nl-BE" sz="1100" dirty="0">
            <a:latin typeface="+mj-lt"/>
          </a:endParaRPr>
        </a:p>
      </dgm:t>
    </dgm:pt>
    <dgm:pt modelId="{0F1D8906-E91B-461A-9A1B-00294F9DA25E}" type="parTrans" cxnId="{8E6016DC-036C-4055-8024-CE7605E07844}">
      <dgm:prSet/>
      <dgm:spPr/>
      <dgm:t>
        <a:bodyPr/>
        <a:lstStyle/>
        <a:p>
          <a:endParaRPr lang="nl-BE"/>
        </a:p>
      </dgm:t>
    </dgm:pt>
    <dgm:pt modelId="{28B7B5C4-809C-45D0-B8F0-451A9A0221F1}" type="sibTrans" cxnId="{8E6016DC-036C-4055-8024-CE7605E07844}">
      <dgm:prSet/>
      <dgm:spPr/>
      <dgm:t>
        <a:bodyPr/>
        <a:lstStyle/>
        <a:p>
          <a:endParaRPr lang="nl-BE"/>
        </a:p>
      </dgm:t>
    </dgm:pt>
    <dgm:pt modelId="{E1C4C875-BA1A-4E27-B9AC-994C9D3B58CC}">
      <dgm:prSet phldrT="[Text]" custT="1"/>
      <dgm:spPr/>
      <dgm:t>
        <a:bodyPr/>
        <a:lstStyle/>
        <a:p>
          <a:r>
            <a:rPr lang="nl-BE" sz="2000" dirty="0" err="1">
              <a:latin typeface="+mj-lt"/>
            </a:rPr>
            <a:t>Proviseur</a:t>
          </a:r>
          <a:r>
            <a:rPr lang="nl-BE" sz="800" dirty="0"/>
            <a:t> </a:t>
          </a:r>
        </a:p>
      </dgm:t>
    </dgm:pt>
    <dgm:pt modelId="{DAB93302-083F-4946-8BEB-88269332189C}" type="parTrans" cxnId="{BA51E808-B94C-40E4-8E45-65F838FF3407}">
      <dgm:prSet/>
      <dgm:spPr/>
      <dgm:t>
        <a:bodyPr/>
        <a:lstStyle/>
        <a:p>
          <a:endParaRPr lang="nl-BE"/>
        </a:p>
      </dgm:t>
    </dgm:pt>
    <dgm:pt modelId="{163CE79A-A255-4C6D-AADD-C27B7ABD8AF7}" type="sibTrans" cxnId="{BA51E808-B94C-40E4-8E45-65F838FF3407}">
      <dgm:prSet/>
      <dgm:spPr/>
      <dgm:t>
        <a:bodyPr/>
        <a:lstStyle/>
        <a:p>
          <a:endParaRPr lang="nl-BE"/>
        </a:p>
      </dgm:t>
    </dgm:pt>
    <dgm:pt modelId="{DF6B88B7-10FC-48C5-BE8E-3009DB5E765F}">
      <dgm:prSet phldrT="[Text]" custT="1"/>
      <dgm:spPr/>
      <dgm:t>
        <a:bodyPr vert="horz"/>
        <a:lstStyle/>
        <a:p>
          <a:r>
            <a:rPr lang="nl-BE" sz="2000" b="1" dirty="0" err="1"/>
            <a:t>Préfète</a:t>
          </a:r>
          <a:endParaRPr lang="nl-BE" sz="2000" b="1" dirty="0"/>
        </a:p>
      </dgm:t>
    </dgm:pt>
    <dgm:pt modelId="{077C00DD-72CE-4D44-8F5B-BE2F851A412A}" type="sibTrans" cxnId="{712B8067-4FFB-4205-A851-E37612FEF455}">
      <dgm:prSet/>
      <dgm:spPr/>
      <dgm:t>
        <a:bodyPr/>
        <a:lstStyle/>
        <a:p>
          <a:endParaRPr lang="nl-BE"/>
        </a:p>
      </dgm:t>
    </dgm:pt>
    <dgm:pt modelId="{A7BCCAE3-F10E-4C1D-B643-2F628BD272DD}" type="parTrans" cxnId="{712B8067-4FFB-4205-A851-E37612FEF455}">
      <dgm:prSet/>
      <dgm:spPr/>
      <dgm:t>
        <a:bodyPr/>
        <a:lstStyle/>
        <a:p>
          <a:endParaRPr lang="nl-BE"/>
        </a:p>
      </dgm:t>
    </dgm:pt>
    <dgm:pt modelId="{18B0F015-5978-4132-8EC1-3BBF7D0F0EC6}" type="pres">
      <dgm:prSet presAssocID="{5CC27FF5-814D-4772-ADA7-85F3D76417C9}" presName="compositeShape" presStyleCnt="0">
        <dgm:presLayoutVars>
          <dgm:chMax val="7"/>
          <dgm:dir/>
          <dgm:resizeHandles val="exact"/>
        </dgm:presLayoutVars>
      </dgm:prSet>
      <dgm:spPr/>
    </dgm:pt>
    <dgm:pt modelId="{6B4AD8D3-E5F3-407A-A965-8268E7368DEC}" type="pres">
      <dgm:prSet presAssocID="{5CC27FF5-814D-4772-ADA7-85F3D76417C9}" presName="wedge1" presStyleLbl="node1" presStyleIdx="0" presStyleCnt="3"/>
      <dgm:spPr/>
    </dgm:pt>
    <dgm:pt modelId="{78640B1C-ABD5-44DA-BB34-CA2975190A59}" type="pres">
      <dgm:prSet presAssocID="{5CC27FF5-814D-4772-ADA7-85F3D76417C9}" presName="wedge1Tx" presStyleLbl="node1" presStyleIdx="0" presStyleCnt="3">
        <dgm:presLayoutVars>
          <dgm:chMax val="0"/>
          <dgm:chPref val="0"/>
          <dgm:bulletEnabled val="1"/>
        </dgm:presLayoutVars>
      </dgm:prSet>
      <dgm:spPr/>
    </dgm:pt>
    <dgm:pt modelId="{04C91B34-74E1-4992-9CE6-8FEF8B94CF87}" type="pres">
      <dgm:prSet presAssocID="{5CC27FF5-814D-4772-ADA7-85F3D76417C9}" presName="wedge2" presStyleLbl="node1" presStyleIdx="1" presStyleCnt="3"/>
      <dgm:spPr/>
    </dgm:pt>
    <dgm:pt modelId="{AF933E2E-8C0E-4DD1-A251-7B280FC5ECAA}" type="pres">
      <dgm:prSet presAssocID="{5CC27FF5-814D-4772-ADA7-85F3D76417C9}" presName="wedge2Tx" presStyleLbl="node1" presStyleIdx="1" presStyleCnt="3">
        <dgm:presLayoutVars>
          <dgm:chMax val="0"/>
          <dgm:chPref val="0"/>
          <dgm:bulletEnabled val="1"/>
        </dgm:presLayoutVars>
      </dgm:prSet>
      <dgm:spPr/>
    </dgm:pt>
    <dgm:pt modelId="{BCF72B17-071C-42B4-8FE4-24F187BB7DFD}" type="pres">
      <dgm:prSet presAssocID="{5CC27FF5-814D-4772-ADA7-85F3D76417C9}" presName="wedge3" presStyleLbl="node1" presStyleIdx="2" presStyleCnt="3"/>
      <dgm:spPr/>
    </dgm:pt>
    <dgm:pt modelId="{7458FB68-4528-4278-B426-EE2F98F6A223}" type="pres">
      <dgm:prSet presAssocID="{5CC27FF5-814D-4772-ADA7-85F3D76417C9}" presName="wedge3Tx" presStyleLbl="node1" presStyleIdx="2" presStyleCnt="3">
        <dgm:presLayoutVars>
          <dgm:chMax val="0"/>
          <dgm:chPref val="0"/>
          <dgm:bulletEnabled val="1"/>
        </dgm:presLayoutVars>
      </dgm:prSet>
      <dgm:spPr/>
    </dgm:pt>
  </dgm:ptLst>
  <dgm:cxnLst>
    <dgm:cxn modelId="{BA51E808-B94C-40E4-8E45-65F838FF3407}" srcId="{5CC27FF5-814D-4772-ADA7-85F3D76417C9}" destId="{E1C4C875-BA1A-4E27-B9AC-994C9D3B58CC}" srcOrd="1" destOrd="0" parTransId="{DAB93302-083F-4946-8BEB-88269332189C}" sibTransId="{163CE79A-A255-4C6D-AADD-C27B7ABD8AF7}"/>
    <dgm:cxn modelId="{CF7DA845-42F5-40BF-AF93-88F9E30BE2C9}" type="presOf" srcId="{DF6B88B7-10FC-48C5-BE8E-3009DB5E765F}" destId="{7458FB68-4528-4278-B426-EE2F98F6A223}" srcOrd="1" destOrd="0" presId="urn:microsoft.com/office/officeart/2005/8/layout/chart3"/>
    <dgm:cxn modelId="{712B8067-4FFB-4205-A851-E37612FEF455}" srcId="{5CC27FF5-814D-4772-ADA7-85F3D76417C9}" destId="{DF6B88B7-10FC-48C5-BE8E-3009DB5E765F}" srcOrd="2" destOrd="0" parTransId="{A7BCCAE3-F10E-4C1D-B643-2F628BD272DD}" sibTransId="{077C00DD-72CE-4D44-8F5B-BE2F851A412A}"/>
    <dgm:cxn modelId="{A0BF1769-A388-46EC-AE21-1C0243895DF2}" type="presOf" srcId="{5CC27FF5-814D-4772-ADA7-85F3D76417C9}" destId="{18B0F015-5978-4132-8EC1-3BBF7D0F0EC6}" srcOrd="0" destOrd="0" presId="urn:microsoft.com/office/officeart/2005/8/layout/chart3"/>
    <dgm:cxn modelId="{117F234F-9603-43AE-8822-E1B379E2F0CA}" type="presOf" srcId="{E1C4C875-BA1A-4E27-B9AC-994C9D3B58CC}" destId="{04C91B34-74E1-4992-9CE6-8FEF8B94CF87}" srcOrd="0" destOrd="0" presId="urn:microsoft.com/office/officeart/2005/8/layout/chart3"/>
    <dgm:cxn modelId="{D11E5DBD-E345-4BF7-A6C3-2B95B3F8A2E4}" type="presOf" srcId="{DF6B88B7-10FC-48C5-BE8E-3009DB5E765F}" destId="{BCF72B17-071C-42B4-8FE4-24F187BB7DFD}" srcOrd="0" destOrd="0" presId="urn:microsoft.com/office/officeart/2005/8/layout/chart3"/>
    <dgm:cxn modelId="{8E6016DC-036C-4055-8024-CE7605E07844}" srcId="{5CC27FF5-814D-4772-ADA7-85F3D76417C9}" destId="{49A99256-BD86-47A6-9D62-9984683CB392}" srcOrd="0" destOrd="0" parTransId="{0F1D8906-E91B-461A-9A1B-00294F9DA25E}" sibTransId="{28B7B5C4-809C-45D0-B8F0-451A9A0221F1}"/>
    <dgm:cxn modelId="{6ED68EDF-0071-47EB-91E0-65E8801E9ABE}" type="presOf" srcId="{49A99256-BD86-47A6-9D62-9984683CB392}" destId="{78640B1C-ABD5-44DA-BB34-CA2975190A59}" srcOrd="1" destOrd="0" presId="urn:microsoft.com/office/officeart/2005/8/layout/chart3"/>
    <dgm:cxn modelId="{262B04F7-365B-474B-BCD1-A5AC13756E9A}" type="presOf" srcId="{49A99256-BD86-47A6-9D62-9984683CB392}" destId="{6B4AD8D3-E5F3-407A-A965-8268E7368DEC}" srcOrd="0" destOrd="0" presId="urn:microsoft.com/office/officeart/2005/8/layout/chart3"/>
    <dgm:cxn modelId="{F58C24F9-F0FC-494B-95FF-824684BDD508}" type="presOf" srcId="{E1C4C875-BA1A-4E27-B9AC-994C9D3B58CC}" destId="{AF933E2E-8C0E-4DD1-A251-7B280FC5ECAA}" srcOrd="1" destOrd="0" presId="urn:microsoft.com/office/officeart/2005/8/layout/chart3"/>
    <dgm:cxn modelId="{3FA4C46C-77D0-4201-A9AF-A2A3C0116A85}" type="presParOf" srcId="{18B0F015-5978-4132-8EC1-3BBF7D0F0EC6}" destId="{6B4AD8D3-E5F3-407A-A965-8268E7368DEC}" srcOrd="0" destOrd="0" presId="urn:microsoft.com/office/officeart/2005/8/layout/chart3"/>
    <dgm:cxn modelId="{207E46F6-D58B-4D82-8AF6-CF93688B0C3F}" type="presParOf" srcId="{18B0F015-5978-4132-8EC1-3BBF7D0F0EC6}" destId="{78640B1C-ABD5-44DA-BB34-CA2975190A59}" srcOrd="1" destOrd="0" presId="urn:microsoft.com/office/officeart/2005/8/layout/chart3"/>
    <dgm:cxn modelId="{CB855156-7ABA-47F9-B00E-556FAE8899A3}" type="presParOf" srcId="{18B0F015-5978-4132-8EC1-3BBF7D0F0EC6}" destId="{04C91B34-74E1-4992-9CE6-8FEF8B94CF87}" srcOrd="2" destOrd="0" presId="urn:microsoft.com/office/officeart/2005/8/layout/chart3"/>
    <dgm:cxn modelId="{B3378185-52DA-47F4-9771-28EB237982E6}" type="presParOf" srcId="{18B0F015-5978-4132-8EC1-3BBF7D0F0EC6}" destId="{AF933E2E-8C0E-4DD1-A251-7B280FC5ECAA}" srcOrd="3" destOrd="0" presId="urn:microsoft.com/office/officeart/2005/8/layout/chart3"/>
    <dgm:cxn modelId="{38094C3D-DC8B-4069-A13B-615B8750BD05}" type="presParOf" srcId="{18B0F015-5978-4132-8EC1-3BBF7D0F0EC6}" destId="{BCF72B17-071C-42B4-8FE4-24F187BB7DFD}" srcOrd="4" destOrd="0" presId="urn:microsoft.com/office/officeart/2005/8/layout/chart3"/>
    <dgm:cxn modelId="{DBADCFCD-4387-4AD8-A12A-31203BE60C66}" type="presParOf" srcId="{18B0F015-5978-4132-8EC1-3BBF7D0F0EC6}" destId="{7458FB68-4528-4278-B426-EE2F98F6A223}" srcOrd="5" destOrd="0" presId="urn:microsoft.com/office/officeart/2005/8/layout/chart3"/>
  </dgm:cxnLst>
  <dgm:bg>
    <a:solidFill>
      <a:schemeClr val="bg1"/>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46CBCDC-71BF-4DC2-BC3A-798DBF0DC3EF}" type="doc">
      <dgm:prSet loTypeId="urn:microsoft.com/office/officeart/2005/8/layout/hChevron3" loCatId="process" qsTypeId="urn:microsoft.com/office/officeart/2005/8/quickstyle/simple1" qsCatId="simple" csTypeId="urn:microsoft.com/office/officeart/2005/8/colors/accent2_5" csCatId="accent2" phldr="1"/>
      <dgm:spPr/>
    </dgm:pt>
    <dgm:pt modelId="{73EAB495-0A0D-4DC6-8A44-D8CA3539F7B4}">
      <dgm:prSet phldrT="[Text]" custT="1"/>
      <dgm:spPr/>
      <dgm:t>
        <a:bodyPr/>
        <a:lstStyle/>
        <a:p>
          <a:pPr algn="ctr"/>
          <a:r>
            <a:rPr lang="nl-BE" sz="1600" dirty="0">
              <a:latin typeface="+mj-lt"/>
            </a:rPr>
            <a:t>de </a:t>
          </a:r>
          <a:r>
            <a:rPr lang="nl-BE" sz="1600" dirty="0" err="1">
              <a:latin typeface="+mj-lt"/>
            </a:rPr>
            <a:t>notre</a:t>
          </a:r>
          <a:r>
            <a:rPr lang="nl-BE" sz="1600" dirty="0">
              <a:latin typeface="+mj-lt"/>
            </a:rPr>
            <a:t> </a:t>
          </a:r>
          <a:r>
            <a:rPr lang="nl-BE" sz="1600" dirty="0" err="1">
              <a:latin typeface="+mj-lt"/>
            </a:rPr>
            <a:t>implantation</a:t>
          </a:r>
          <a:endParaRPr lang="nl-BE" sz="1600" dirty="0">
            <a:latin typeface="+mj-lt"/>
          </a:endParaRPr>
        </a:p>
      </dgm:t>
    </dgm:pt>
    <dgm:pt modelId="{2A1A99A3-0F0E-46F7-82B8-E5F921BD1B7F}" type="parTrans" cxnId="{E3726B9C-B358-4A29-ADB7-E77F70C328C6}">
      <dgm:prSet/>
      <dgm:spPr/>
      <dgm:t>
        <a:bodyPr/>
        <a:lstStyle/>
        <a:p>
          <a:endParaRPr lang="nl-BE"/>
        </a:p>
      </dgm:t>
    </dgm:pt>
    <dgm:pt modelId="{39E92B51-2794-41C6-AF2D-4BB102280B58}" type="sibTrans" cxnId="{E3726B9C-B358-4A29-ADB7-E77F70C328C6}">
      <dgm:prSet/>
      <dgm:spPr/>
      <dgm:t>
        <a:bodyPr/>
        <a:lstStyle/>
        <a:p>
          <a:endParaRPr lang="nl-BE"/>
        </a:p>
      </dgm:t>
    </dgm:pt>
    <dgm:pt modelId="{DB966398-7A3D-449E-9E4B-F7E40595D2E2}">
      <dgm:prSet phldrT="[Text]" custT="1"/>
      <dgm:spPr/>
      <dgm:t>
        <a:bodyPr/>
        <a:lstStyle/>
        <a:p>
          <a:r>
            <a:rPr lang="nl-BE" sz="2000" dirty="0">
              <a:latin typeface="+mj-lt"/>
            </a:rPr>
            <a:t>de </a:t>
          </a:r>
          <a:r>
            <a:rPr lang="nl-BE" sz="2000" dirty="0" err="1">
              <a:latin typeface="+mj-lt"/>
            </a:rPr>
            <a:t>l’établissement</a:t>
          </a:r>
          <a:endParaRPr lang="nl-BE" sz="2000" dirty="0">
            <a:latin typeface="+mj-lt"/>
          </a:endParaRPr>
        </a:p>
      </dgm:t>
    </dgm:pt>
    <dgm:pt modelId="{969F2BDC-FEA2-4D66-B76A-E62AA23CF694}" type="parTrans" cxnId="{12CFAD36-7468-44C3-94F7-9A9EE9C30729}">
      <dgm:prSet/>
      <dgm:spPr/>
      <dgm:t>
        <a:bodyPr/>
        <a:lstStyle/>
        <a:p>
          <a:endParaRPr lang="nl-BE"/>
        </a:p>
      </dgm:t>
    </dgm:pt>
    <dgm:pt modelId="{7E221ADC-EDB4-47FD-9032-F3A15CCFA009}" type="sibTrans" cxnId="{12CFAD36-7468-44C3-94F7-9A9EE9C30729}">
      <dgm:prSet/>
      <dgm:spPr/>
      <dgm:t>
        <a:bodyPr/>
        <a:lstStyle/>
        <a:p>
          <a:endParaRPr lang="nl-BE"/>
        </a:p>
      </dgm:t>
    </dgm:pt>
    <dgm:pt modelId="{58AC3363-BC56-467A-91FC-EFF47DEEBFD4}">
      <dgm:prSet phldrT="[Text]" custT="1"/>
      <dgm:spPr/>
      <dgm:t>
        <a:bodyPr/>
        <a:lstStyle/>
        <a:p>
          <a:r>
            <a:rPr lang="nl-BE" sz="2800" dirty="0">
              <a:latin typeface="+mj-lt"/>
            </a:rPr>
            <a:t>de la FWBE</a:t>
          </a:r>
        </a:p>
      </dgm:t>
    </dgm:pt>
    <dgm:pt modelId="{FEB87E6E-03D2-45C4-B24E-DE634A2AF20F}" type="parTrans" cxnId="{45D035F7-407A-4D3C-BD79-4FF820BFEF3B}">
      <dgm:prSet/>
      <dgm:spPr/>
      <dgm:t>
        <a:bodyPr/>
        <a:lstStyle/>
        <a:p>
          <a:endParaRPr lang="nl-BE"/>
        </a:p>
      </dgm:t>
    </dgm:pt>
    <dgm:pt modelId="{20DBE3D7-B80B-4FBC-944A-6F566CFF71AB}" type="sibTrans" cxnId="{45D035F7-407A-4D3C-BD79-4FF820BFEF3B}">
      <dgm:prSet/>
      <dgm:spPr/>
      <dgm:t>
        <a:bodyPr/>
        <a:lstStyle/>
        <a:p>
          <a:endParaRPr lang="nl-BE"/>
        </a:p>
      </dgm:t>
    </dgm:pt>
    <dgm:pt modelId="{8E7F5165-7D97-42A2-9291-6B26876175B0}" type="pres">
      <dgm:prSet presAssocID="{446CBCDC-71BF-4DC2-BC3A-798DBF0DC3EF}" presName="Name0" presStyleCnt="0">
        <dgm:presLayoutVars>
          <dgm:dir/>
          <dgm:resizeHandles val="exact"/>
        </dgm:presLayoutVars>
      </dgm:prSet>
      <dgm:spPr/>
    </dgm:pt>
    <dgm:pt modelId="{2DD49254-B26B-4BBB-BFB5-693C2CEDB9E6}" type="pres">
      <dgm:prSet presAssocID="{73EAB495-0A0D-4DC6-8A44-D8CA3539F7B4}" presName="parTxOnly" presStyleLbl="node1" presStyleIdx="0" presStyleCnt="3">
        <dgm:presLayoutVars>
          <dgm:bulletEnabled val="1"/>
        </dgm:presLayoutVars>
      </dgm:prSet>
      <dgm:spPr/>
    </dgm:pt>
    <dgm:pt modelId="{F78D4CB8-5864-4491-8849-B43D946FB970}" type="pres">
      <dgm:prSet presAssocID="{39E92B51-2794-41C6-AF2D-4BB102280B58}" presName="parSpace" presStyleCnt="0"/>
      <dgm:spPr/>
    </dgm:pt>
    <dgm:pt modelId="{564C5754-C7C3-4596-88FC-F99A6A731321}" type="pres">
      <dgm:prSet presAssocID="{DB966398-7A3D-449E-9E4B-F7E40595D2E2}" presName="parTxOnly" presStyleLbl="node1" presStyleIdx="1" presStyleCnt="3">
        <dgm:presLayoutVars>
          <dgm:bulletEnabled val="1"/>
        </dgm:presLayoutVars>
      </dgm:prSet>
      <dgm:spPr/>
    </dgm:pt>
    <dgm:pt modelId="{4098DFAE-900F-4681-9EB3-F12BFFFB6195}" type="pres">
      <dgm:prSet presAssocID="{7E221ADC-EDB4-47FD-9032-F3A15CCFA009}" presName="parSpace" presStyleCnt="0"/>
      <dgm:spPr/>
    </dgm:pt>
    <dgm:pt modelId="{8346EAB3-2F1E-4C8C-A45C-7E1C6CFC3791}" type="pres">
      <dgm:prSet presAssocID="{58AC3363-BC56-467A-91FC-EFF47DEEBFD4}" presName="parTxOnly" presStyleLbl="node1" presStyleIdx="2" presStyleCnt="3">
        <dgm:presLayoutVars>
          <dgm:bulletEnabled val="1"/>
        </dgm:presLayoutVars>
      </dgm:prSet>
      <dgm:spPr/>
    </dgm:pt>
  </dgm:ptLst>
  <dgm:cxnLst>
    <dgm:cxn modelId="{12CFAD36-7468-44C3-94F7-9A9EE9C30729}" srcId="{446CBCDC-71BF-4DC2-BC3A-798DBF0DC3EF}" destId="{DB966398-7A3D-449E-9E4B-F7E40595D2E2}" srcOrd="1" destOrd="0" parTransId="{969F2BDC-FEA2-4D66-B76A-E62AA23CF694}" sibTransId="{7E221ADC-EDB4-47FD-9032-F3A15CCFA009}"/>
    <dgm:cxn modelId="{BF899F54-2FAC-4EA8-9BB7-0B270528EF31}" type="presOf" srcId="{446CBCDC-71BF-4DC2-BC3A-798DBF0DC3EF}" destId="{8E7F5165-7D97-42A2-9291-6B26876175B0}" srcOrd="0" destOrd="0" presId="urn:microsoft.com/office/officeart/2005/8/layout/hChevron3"/>
    <dgm:cxn modelId="{736C4A94-B2B0-4935-AFDB-DCF3BFDCB858}" type="presOf" srcId="{DB966398-7A3D-449E-9E4B-F7E40595D2E2}" destId="{564C5754-C7C3-4596-88FC-F99A6A731321}" srcOrd="0" destOrd="0" presId="urn:microsoft.com/office/officeart/2005/8/layout/hChevron3"/>
    <dgm:cxn modelId="{E3726B9C-B358-4A29-ADB7-E77F70C328C6}" srcId="{446CBCDC-71BF-4DC2-BC3A-798DBF0DC3EF}" destId="{73EAB495-0A0D-4DC6-8A44-D8CA3539F7B4}" srcOrd="0" destOrd="0" parTransId="{2A1A99A3-0F0E-46F7-82B8-E5F921BD1B7F}" sibTransId="{39E92B51-2794-41C6-AF2D-4BB102280B58}"/>
    <dgm:cxn modelId="{3E25F49C-6696-496A-8CCE-AB154CA3BC92}" type="presOf" srcId="{73EAB495-0A0D-4DC6-8A44-D8CA3539F7B4}" destId="{2DD49254-B26B-4BBB-BFB5-693C2CEDB9E6}" srcOrd="0" destOrd="0" presId="urn:microsoft.com/office/officeart/2005/8/layout/hChevron3"/>
    <dgm:cxn modelId="{BB294EE9-CC57-4E2F-994C-34B3FE1DA670}" type="presOf" srcId="{58AC3363-BC56-467A-91FC-EFF47DEEBFD4}" destId="{8346EAB3-2F1E-4C8C-A45C-7E1C6CFC3791}" srcOrd="0" destOrd="0" presId="urn:microsoft.com/office/officeart/2005/8/layout/hChevron3"/>
    <dgm:cxn modelId="{45D035F7-407A-4D3C-BD79-4FF820BFEF3B}" srcId="{446CBCDC-71BF-4DC2-BC3A-798DBF0DC3EF}" destId="{58AC3363-BC56-467A-91FC-EFF47DEEBFD4}" srcOrd="2" destOrd="0" parTransId="{FEB87E6E-03D2-45C4-B24E-DE634A2AF20F}" sibTransId="{20DBE3D7-B80B-4FBC-944A-6F566CFF71AB}"/>
    <dgm:cxn modelId="{37D0A05E-2951-401B-B4C0-7A4B9E5A359E}" type="presParOf" srcId="{8E7F5165-7D97-42A2-9291-6B26876175B0}" destId="{2DD49254-B26B-4BBB-BFB5-693C2CEDB9E6}" srcOrd="0" destOrd="0" presId="urn:microsoft.com/office/officeart/2005/8/layout/hChevron3"/>
    <dgm:cxn modelId="{A35789D3-DD2E-4E80-BBDB-3BDF16FDCE74}" type="presParOf" srcId="{8E7F5165-7D97-42A2-9291-6B26876175B0}" destId="{F78D4CB8-5864-4491-8849-B43D946FB970}" srcOrd="1" destOrd="0" presId="urn:microsoft.com/office/officeart/2005/8/layout/hChevron3"/>
    <dgm:cxn modelId="{55CC9268-03CD-4690-86EC-48D0AEE2A9AD}" type="presParOf" srcId="{8E7F5165-7D97-42A2-9291-6B26876175B0}" destId="{564C5754-C7C3-4596-88FC-F99A6A731321}" srcOrd="2" destOrd="0" presId="urn:microsoft.com/office/officeart/2005/8/layout/hChevron3"/>
    <dgm:cxn modelId="{3B24A150-A858-4803-AD4D-2A491D5572FA}" type="presParOf" srcId="{8E7F5165-7D97-42A2-9291-6B26876175B0}" destId="{4098DFAE-900F-4681-9EB3-F12BFFFB6195}" srcOrd="3" destOrd="0" presId="urn:microsoft.com/office/officeart/2005/8/layout/hChevron3"/>
    <dgm:cxn modelId="{1BB875DC-B8D3-4E1D-B940-99A1F8AC6432}" type="presParOf" srcId="{8E7F5165-7D97-42A2-9291-6B26876175B0}" destId="{8346EAB3-2F1E-4C8C-A45C-7E1C6CFC3791}" srcOrd="4"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EFE3880-968E-41B9-B2FB-3D826F7B1E39}" type="doc">
      <dgm:prSet loTypeId="urn:microsoft.com/office/officeart/2005/8/layout/chevron1" loCatId="process" qsTypeId="urn:microsoft.com/office/officeart/2005/8/quickstyle/simple4" qsCatId="simple" csTypeId="urn:microsoft.com/office/officeart/2005/8/colors/accent2_3" csCatId="accent2" phldr="1"/>
      <dgm:spPr/>
      <dgm:t>
        <a:bodyPr/>
        <a:lstStyle/>
        <a:p>
          <a:endParaRPr lang="nl-BE"/>
        </a:p>
      </dgm:t>
    </dgm:pt>
    <dgm:pt modelId="{1E95B3CA-8F7C-43B5-906E-AA7E3A67E90C}">
      <dgm:prSet phldrT="[Text]"/>
      <dgm:spPr/>
      <dgm:t>
        <a:bodyPr/>
        <a:lstStyle/>
        <a:p>
          <a:r>
            <a:rPr lang="nl-BE" dirty="0">
              <a:latin typeface="+mj-lt"/>
            </a:rPr>
            <a:t>1</a:t>
          </a:r>
          <a:r>
            <a:rPr lang="nl-BE" baseline="30000" dirty="0">
              <a:latin typeface="+mj-lt"/>
            </a:rPr>
            <a:t>er</a:t>
          </a:r>
          <a:r>
            <a:rPr lang="nl-BE" dirty="0">
              <a:latin typeface="+mj-lt"/>
            </a:rPr>
            <a:t> </a:t>
          </a:r>
          <a:r>
            <a:rPr lang="nl-BE" dirty="0" err="1">
              <a:latin typeface="+mj-lt"/>
            </a:rPr>
            <a:t>degré</a:t>
          </a:r>
          <a:endParaRPr lang="nl-BE" dirty="0">
            <a:latin typeface="+mj-lt"/>
          </a:endParaRPr>
        </a:p>
        <a:p>
          <a:r>
            <a:rPr lang="nl-BE" dirty="0">
              <a:latin typeface="+mj-lt"/>
            </a:rPr>
            <a:t>1-2</a:t>
          </a:r>
        </a:p>
      </dgm:t>
    </dgm:pt>
    <dgm:pt modelId="{60B6C040-DDA6-4A59-9D00-B026A03370B1}" type="parTrans" cxnId="{AC9A2425-F686-42BA-BBA8-25B2677AA59F}">
      <dgm:prSet/>
      <dgm:spPr/>
      <dgm:t>
        <a:bodyPr/>
        <a:lstStyle/>
        <a:p>
          <a:endParaRPr lang="nl-BE"/>
        </a:p>
      </dgm:t>
    </dgm:pt>
    <dgm:pt modelId="{99FE5AD3-D1A1-42A4-959F-84758939FF6F}" type="sibTrans" cxnId="{AC9A2425-F686-42BA-BBA8-25B2677AA59F}">
      <dgm:prSet/>
      <dgm:spPr/>
      <dgm:t>
        <a:bodyPr/>
        <a:lstStyle/>
        <a:p>
          <a:endParaRPr lang="nl-BE"/>
        </a:p>
      </dgm:t>
    </dgm:pt>
    <dgm:pt modelId="{38E45395-70A7-46E1-BBAE-67F8A7E6F350}">
      <dgm:prSet phldrT="[Text]"/>
      <dgm:spPr/>
      <dgm:t>
        <a:bodyPr/>
        <a:lstStyle/>
        <a:p>
          <a:r>
            <a:rPr lang="nl-BE" dirty="0">
              <a:latin typeface="+mj-lt"/>
            </a:rPr>
            <a:t>2</a:t>
          </a:r>
          <a:r>
            <a:rPr lang="nl-BE" baseline="30000" dirty="0">
              <a:latin typeface="+mj-lt"/>
            </a:rPr>
            <a:t>e</a:t>
          </a:r>
          <a:r>
            <a:rPr lang="nl-BE" dirty="0">
              <a:latin typeface="+mj-lt"/>
            </a:rPr>
            <a:t> </a:t>
          </a:r>
          <a:r>
            <a:rPr lang="nl-BE" dirty="0" err="1">
              <a:latin typeface="+mj-lt"/>
            </a:rPr>
            <a:t>degré</a:t>
          </a:r>
          <a:endParaRPr lang="nl-BE" dirty="0">
            <a:latin typeface="+mj-lt"/>
          </a:endParaRPr>
        </a:p>
        <a:p>
          <a:r>
            <a:rPr lang="nl-BE" dirty="0">
              <a:latin typeface="+mj-lt"/>
            </a:rPr>
            <a:t>3-4</a:t>
          </a:r>
        </a:p>
      </dgm:t>
    </dgm:pt>
    <dgm:pt modelId="{BDC12677-03ED-4B58-BB66-E3CAB437558E}" type="parTrans" cxnId="{9E5C21EE-10E3-4AA9-A1AE-FAD93AF63264}">
      <dgm:prSet/>
      <dgm:spPr/>
      <dgm:t>
        <a:bodyPr/>
        <a:lstStyle/>
        <a:p>
          <a:endParaRPr lang="nl-BE"/>
        </a:p>
      </dgm:t>
    </dgm:pt>
    <dgm:pt modelId="{03ED1421-6408-49C6-81A8-401A730E0A84}" type="sibTrans" cxnId="{9E5C21EE-10E3-4AA9-A1AE-FAD93AF63264}">
      <dgm:prSet/>
      <dgm:spPr/>
      <dgm:t>
        <a:bodyPr/>
        <a:lstStyle/>
        <a:p>
          <a:endParaRPr lang="nl-BE"/>
        </a:p>
      </dgm:t>
    </dgm:pt>
    <dgm:pt modelId="{6C9B1645-C137-46CC-9D4D-1B4DBC95E488}">
      <dgm:prSet phldrT="[Text]"/>
      <dgm:spPr/>
      <dgm:t>
        <a:bodyPr/>
        <a:lstStyle/>
        <a:p>
          <a:r>
            <a:rPr lang="nl-BE" dirty="0">
              <a:latin typeface="+mj-lt"/>
            </a:rPr>
            <a:t>3</a:t>
          </a:r>
          <a:r>
            <a:rPr lang="nl-BE" baseline="30000" dirty="0">
              <a:latin typeface="+mj-lt"/>
            </a:rPr>
            <a:t>e</a:t>
          </a:r>
          <a:r>
            <a:rPr lang="nl-BE" dirty="0">
              <a:latin typeface="+mj-lt"/>
            </a:rPr>
            <a:t> </a:t>
          </a:r>
          <a:r>
            <a:rPr lang="nl-BE" dirty="0" err="1">
              <a:latin typeface="+mj-lt"/>
            </a:rPr>
            <a:t>degré</a:t>
          </a:r>
          <a:endParaRPr lang="nl-BE" dirty="0">
            <a:latin typeface="+mj-lt"/>
          </a:endParaRPr>
        </a:p>
        <a:p>
          <a:r>
            <a:rPr lang="nl-BE" dirty="0">
              <a:latin typeface="+mj-lt"/>
            </a:rPr>
            <a:t>5-6</a:t>
          </a:r>
        </a:p>
      </dgm:t>
    </dgm:pt>
    <dgm:pt modelId="{597C6F7D-46AC-4BB8-A9C2-6A9371A59AAF}" type="parTrans" cxnId="{390D6342-1570-4E9B-AF92-6F67F144EA33}">
      <dgm:prSet/>
      <dgm:spPr/>
      <dgm:t>
        <a:bodyPr/>
        <a:lstStyle/>
        <a:p>
          <a:endParaRPr lang="nl-BE"/>
        </a:p>
      </dgm:t>
    </dgm:pt>
    <dgm:pt modelId="{EB4381D1-93F0-4255-8F50-F6CF9C232978}" type="sibTrans" cxnId="{390D6342-1570-4E9B-AF92-6F67F144EA33}">
      <dgm:prSet/>
      <dgm:spPr/>
      <dgm:t>
        <a:bodyPr/>
        <a:lstStyle/>
        <a:p>
          <a:endParaRPr lang="nl-BE"/>
        </a:p>
      </dgm:t>
    </dgm:pt>
    <dgm:pt modelId="{753BB06F-8A97-4BA8-9FD9-6F288CF90DA6}">
      <dgm:prSet phldrT="[Text]" custT="1"/>
      <dgm:spPr/>
      <dgm:t>
        <a:bodyPr/>
        <a:lstStyle/>
        <a:p>
          <a:r>
            <a:rPr lang="nl-BE" sz="2400" dirty="0">
              <a:solidFill>
                <a:schemeClr val="accent2"/>
              </a:solidFill>
              <a:latin typeface="+mj-lt"/>
            </a:rPr>
            <a:t>4 options</a:t>
          </a:r>
        </a:p>
      </dgm:t>
    </dgm:pt>
    <dgm:pt modelId="{AC25CE8F-2CD4-4D2E-94E3-3C085209E03C}" type="parTrans" cxnId="{68398AED-792E-44DD-B061-0812D751BD68}">
      <dgm:prSet/>
      <dgm:spPr/>
      <dgm:t>
        <a:bodyPr/>
        <a:lstStyle/>
        <a:p>
          <a:endParaRPr lang="nl-BE"/>
        </a:p>
      </dgm:t>
    </dgm:pt>
    <dgm:pt modelId="{8F770B21-C165-4458-84B3-FBC42605A7AE}" type="sibTrans" cxnId="{68398AED-792E-44DD-B061-0812D751BD68}">
      <dgm:prSet/>
      <dgm:spPr/>
      <dgm:t>
        <a:bodyPr/>
        <a:lstStyle/>
        <a:p>
          <a:endParaRPr lang="nl-BE"/>
        </a:p>
      </dgm:t>
    </dgm:pt>
    <dgm:pt modelId="{173C19A1-3D46-4310-A17A-728D4F1AD6F5}">
      <dgm:prSet phldrT="[Text]" custT="1"/>
      <dgm:spPr/>
      <dgm:t>
        <a:bodyPr/>
        <a:lstStyle/>
        <a:p>
          <a:r>
            <a:rPr lang="nl-BE" sz="2400" dirty="0">
              <a:solidFill>
                <a:schemeClr val="accent2"/>
              </a:solidFill>
              <a:latin typeface="+mj-lt"/>
            </a:rPr>
            <a:t>5 options</a:t>
          </a:r>
        </a:p>
      </dgm:t>
    </dgm:pt>
    <dgm:pt modelId="{26154B8E-BFF0-4AF7-B04F-9FB27BF7A436}" type="parTrans" cxnId="{2DB6889B-7160-4E5E-8DAF-9885A5176400}">
      <dgm:prSet/>
      <dgm:spPr/>
      <dgm:t>
        <a:bodyPr/>
        <a:lstStyle/>
        <a:p>
          <a:endParaRPr lang="nl-BE"/>
        </a:p>
      </dgm:t>
    </dgm:pt>
    <dgm:pt modelId="{00C29263-67A9-4961-AE01-7C0BAD0635A4}" type="sibTrans" cxnId="{2DB6889B-7160-4E5E-8DAF-9885A5176400}">
      <dgm:prSet/>
      <dgm:spPr/>
      <dgm:t>
        <a:bodyPr/>
        <a:lstStyle/>
        <a:p>
          <a:endParaRPr lang="nl-BE"/>
        </a:p>
      </dgm:t>
    </dgm:pt>
    <dgm:pt modelId="{40BEC179-1EF5-4D1D-B12B-9F0B313D84A2}">
      <dgm:prSet phldrT="[Text]" custT="1"/>
      <dgm:spPr/>
      <dgm:t>
        <a:bodyPr/>
        <a:lstStyle/>
        <a:p>
          <a:r>
            <a:rPr lang="nl-BE" sz="2400" dirty="0" err="1">
              <a:solidFill>
                <a:schemeClr val="accent2"/>
              </a:solidFill>
              <a:latin typeface="+mj-lt"/>
            </a:rPr>
            <a:t>formation</a:t>
          </a:r>
          <a:r>
            <a:rPr lang="nl-BE" sz="2400" dirty="0">
              <a:solidFill>
                <a:schemeClr val="accent2"/>
              </a:solidFill>
              <a:latin typeface="+mj-lt"/>
            </a:rPr>
            <a:t> commune</a:t>
          </a:r>
        </a:p>
      </dgm:t>
    </dgm:pt>
    <dgm:pt modelId="{C55C6C72-25A2-4C2A-AA1A-24DED6E7D3FD}" type="parTrans" cxnId="{3330F4F0-F51F-456C-9CFC-CFD07EAA06F6}">
      <dgm:prSet/>
      <dgm:spPr/>
      <dgm:t>
        <a:bodyPr/>
        <a:lstStyle/>
        <a:p>
          <a:endParaRPr lang="nl-BE"/>
        </a:p>
      </dgm:t>
    </dgm:pt>
    <dgm:pt modelId="{169A2079-E8B8-4C0D-9C08-5CA32C7DD783}" type="sibTrans" cxnId="{3330F4F0-F51F-456C-9CFC-CFD07EAA06F6}">
      <dgm:prSet/>
      <dgm:spPr/>
      <dgm:t>
        <a:bodyPr/>
        <a:lstStyle/>
        <a:p>
          <a:endParaRPr lang="nl-BE"/>
        </a:p>
      </dgm:t>
    </dgm:pt>
    <dgm:pt modelId="{C170EBE4-FE05-4C5A-8BA4-5EDB607FCCFF}">
      <dgm:prSet phldrT="[Text]" custT="1"/>
      <dgm:spPr/>
      <dgm:t>
        <a:bodyPr/>
        <a:lstStyle/>
        <a:p>
          <a:r>
            <a:rPr lang="nl-BE" sz="2400" dirty="0" err="1">
              <a:solidFill>
                <a:schemeClr val="accent2"/>
              </a:solidFill>
              <a:latin typeface="+mj-lt"/>
            </a:rPr>
            <a:t>formation</a:t>
          </a:r>
          <a:r>
            <a:rPr lang="nl-BE" sz="2400" dirty="0">
              <a:solidFill>
                <a:schemeClr val="accent2"/>
              </a:solidFill>
              <a:latin typeface="+mj-lt"/>
            </a:rPr>
            <a:t> commune</a:t>
          </a:r>
        </a:p>
      </dgm:t>
    </dgm:pt>
    <dgm:pt modelId="{121F3B6F-1C52-4DDA-A76F-97799220068F}" type="parTrans" cxnId="{FB75FFB5-E54C-4C11-A320-1A406772CAF5}">
      <dgm:prSet/>
      <dgm:spPr/>
      <dgm:t>
        <a:bodyPr/>
        <a:lstStyle/>
        <a:p>
          <a:endParaRPr lang="nl-BE"/>
        </a:p>
      </dgm:t>
    </dgm:pt>
    <dgm:pt modelId="{3E1B17D0-9FC6-4D16-B90C-240E495D939F}" type="sibTrans" cxnId="{FB75FFB5-E54C-4C11-A320-1A406772CAF5}">
      <dgm:prSet/>
      <dgm:spPr/>
      <dgm:t>
        <a:bodyPr/>
        <a:lstStyle/>
        <a:p>
          <a:endParaRPr lang="nl-BE"/>
        </a:p>
      </dgm:t>
    </dgm:pt>
    <dgm:pt modelId="{D0E6E309-3431-433D-853B-B31EC6B3EE51}">
      <dgm:prSet phldrT="[Text]" custT="1"/>
      <dgm:spPr/>
      <dgm:t>
        <a:bodyPr/>
        <a:lstStyle/>
        <a:p>
          <a:r>
            <a:rPr lang="nl-BE" sz="2400" dirty="0" err="1">
              <a:solidFill>
                <a:schemeClr val="accent2"/>
              </a:solidFill>
              <a:latin typeface="+mj-lt"/>
            </a:rPr>
            <a:t>formation</a:t>
          </a:r>
          <a:r>
            <a:rPr lang="nl-BE" sz="2400" dirty="0">
              <a:solidFill>
                <a:schemeClr val="accent2"/>
              </a:solidFill>
              <a:latin typeface="+mj-lt"/>
            </a:rPr>
            <a:t> commune</a:t>
          </a:r>
        </a:p>
      </dgm:t>
    </dgm:pt>
    <dgm:pt modelId="{64C02E06-396E-40C4-97A1-7821F995401E}" type="parTrans" cxnId="{A4B1656C-4CD6-4C4B-970C-3B73ECA8B588}">
      <dgm:prSet/>
      <dgm:spPr/>
      <dgm:t>
        <a:bodyPr/>
        <a:lstStyle/>
        <a:p>
          <a:endParaRPr lang="nl-BE"/>
        </a:p>
      </dgm:t>
    </dgm:pt>
    <dgm:pt modelId="{0F92906A-3D78-4ED2-9ECD-E1597C17FABD}" type="sibTrans" cxnId="{A4B1656C-4CD6-4C4B-970C-3B73ECA8B588}">
      <dgm:prSet/>
      <dgm:spPr/>
      <dgm:t>
        <a:bodyPr/>
        <a:lstStyle/>
        <a:p>
          <a:endParaRPr lang="nl-BE"/>
        </a:p>
      </dgm:t>
    </dgm:pt>
    <dgm:pt modelId="{93B472F0-A1F3-4E1F-AF23-70FDC7BFEB80}">
      <dgm:prSet phldrT="[Text]" custT="1"/>
      <dgm:spPr/>
      <dgm:t>
        <a:bodyPr/>
        <a:lstStyle/>
        <a:p>
          <a:r>
            <a:rPr lang="nl-BE" sz="2400" dirty="0">
              <a:solidFill>
                <a:schemeClr val="accent2"/>
              </a:solidFill>
              <a:latin typeface="+mj-lt"/>
            </a:rPr>
            <a:t>CE1D</a:t>
          </a:r>
        </a:p>
      </dgm:t>
    </dgm:pt>
    <dgm:pt modelId="{FE182E89-C1D8-4563-A23E-BDA778E5791A}" type="parTrans" cxnId="{19B92CF9-434C-400A-AA41-727408612AC8}">
      <dgm:prSet/>
      <dgm:spPr/>
      <dgm:t>
        <a:bodyPr/>
        <a:lstStyle/>
        <a:p>
          <a:endParaRPr lang="nl-BE"/>
        </a:p>
      </dgm:t>
    </dgm:pt>
    <dgm:pt modelId="{3FAEB997-6545-4F1A-8895-448135340499}" type="sibTrans" cxnId="{19B92CF9-434C-400A-AA41-727408612AC8}">
      <dgm:prSet/>
      <dgm:spPr/>
      <dgm:t>
        <a:bodyPr/>
        <a:lstStyle/>
        <a:p>
          <a:endParaRPr lang="nl-BE"/>
        </a:p>
      </dgm:t>
    </dgm:pt>
    <dgm:pt modelId="{86595466-E628-4B19-8549-E15FFFD2BD45}">
      <dgm:prSet phldrT="[Text]" custT="1"/>
      <dgm:spPr/>
      <dgm:t>
        <a:bodyPr/>
        <a:lstStyle/>
        <a:p>
          <a:r>
            <a:rPr lang="nl-BE" sz="2400" dirty="0">
              <a:solidFill>
                <a:schemeClr val="accent2"/>
              </a:solidFill>
              <a:latin typeface="+mj-lt"/>
            </a:rPr>
            <a:t>CESS </a:t>
          </a:r>
        </a:p>
      </dgm:t>
    </dgm:pt>
    <dgm:pt modelId="{1B7C88B3-8270-4C48-AEFD-852F33FCBF4A}" type="parTrans" cxnId="{30F86E09-7B46-4F24-82E8-904BBC0B4887}">
      <dgm:prSet/>
      <dgm:spPr/>
      <dgm:t>
        <a:bodyPr/>
        <a:lstStyle/>
        <a:p>
          <a:endParaRPr lang="nl-BE"/>
        </a:p>
      </dgm:t>
    </dgm:pt>
    <dgm:pt modelId="{D13906FC-080D-4A4E-995E-2BB7CB18500D}" type="sibTrans" cxnId="{30F86E09-7B46-4F24-82E8-904BBC0B4887}">
      <dgm:prSet/>
      <dgm:spPr/>
      <dgm:t>
        <a:bodyPr/>
        <a:lstStyle/>
        <a:p>
          <a:endParaRPr lang="nl-BE"/>
        </a:p>
      </dgm:t>
    </dgm:pt>
    <dgm:pt modelId="{C25F9906-2382-4578-A04A-93C671839E9C}">
      <dgm:prSet phldrT="[Text]" custT="1"/>
      <dgm:spPr/>
      <dgm:t>
        <a:bodyPr/>
        <a:lstStyle/>
        <a:p>
          <a:r>
            <a:rPr lang="nl-BE" sz="2400" dirty="0">
              <a:solidFill>
                <a:schemeClr val="accent2"/>
              </a:solidFill>
              <a:latin typeface="+mj-lt"/>
            </a:rPr>
            <a:t>TFD</a:t>
          </a:r>
        </a:p>
      </dgm:t>
    </dgm:pt>
    <dgm:pt modelId="{BD81F5BB-7C57-41A9-80AB-984149A6C034}" type="parTrans" cxnId="{EDE44B6C-D6F0-436B-93F9-0ABD0DA6A038}">
      <dgm:prSet/>
      <dgm:spPr/>
      <dgm:t>
        <a:bodyPr/>
        <a:lstStyle/>
        <a:p>
          <a:endParaRPr lang="nl-BE"/>
        </a:p>
      </dgm:t>
    </dgm:pt>
    <dgm:pt modelId="{21FF80AF-1CFC-4E21-B49D-3F76FDAECBE0}" type="sibTrans" cxnId="{EDE44B6C-D6F0-436B-93F9-0ABD0DA6A038}">
      <dgm:prSet/>
      <dgm:spPr/>
      <dgm:t>
        <a:bodyPr/>
        <a:lstStyle/>
        <a:p>
          <a:endParaRPr lang="nl-BE"/>
        </a:p>
      </dgm:t>
    </dgm:pt>
    <dgm:pt modelId="{A48A78E7-A8CD-4221-9D68-798A59B88326}">
      <dgm:prSet phldrT="[Text]" custT="1"/>
      <dgm:spPr/>
      <dgm:t>
        <a:bodyPr/>
        <a:lstStyle/>
        <a:p>
          <a:r>
            <a:rPr lang="nl-BE" sz="2400" dirty="0">
              <a:solidFill>
                <a:schemeClr val="accent2"/>
              </a:solidFill>
              <a:latin typeface="+mj-lt"/>
            </a:rPr>
            <a:t>TFE</a:t>
          </a:r>
        </a:p>
      </dgm:t>
    </dgm:pt>
    <dgm:pt modelId="{7085E84D-9047-4227-9015-4BC5807BC8C3}" type="parTrans" cxnId="{EB41E739-F8F6-4D96-AD44-3FF7B121307C}">
      <dgm:prSet/>
      <dgm:spPr/>
      <dgm:t>
        <a:bodyPr/>
        <a:lstStyle/>
        <a:p>
          <a:endParaRPr lang="nl-BE"/>
        </a:p>
      </dgm:t>
    </dgm:pt>
    <dgm:pt modelId="{6835FCFA-257B-4D2C-8BC3-24D50CDB7CBA}" type="sibTrans" cxnId="{EB41E739-F8F6-4D96-AD44-3FF7B121307C}">
      <dgm:prSet/>
      <dgm:spPr/>
      <dgm:t>
        <a:bodyPr/>
        <a:lstStyle/>
        <a:p>
          <a:endParaRPr lang="nl-BE"/>
        </a:p>
      </dgm:t>
    </dgm:pt>
    <dgm:pt modelId="{B5DB3E7C-8774-4678-87AD-7CC698BDF9AB}" type="pres">
      <dgm:prSet presAssocID="{FEFE3880-968E-41B9-B2FB-3D826F7B1E39}" presName="Name0" presStyleCnt="0">
        <dgm:presLayoutVars>
          <dgm:dir/>
          <dgm:animLvl val="lvl"/>
          <dgm:resizeHandles val="exact"/>
        </dgm:presLayoutVars>
      </dgm:prSet>
      <dgm:spPr/>
    </dgm:pt>
    <dgm:pt modelId="{50141031-BF90-406A-9A84-8D2510B4B126}" type="pres">
      <dgm:prSet presAssocID="{1E95B3CA-8F7C-43B5-906E-AA7E3A67E90C}" presName="composite" presStyleCnt="0"/>
      <dgm:spPr/>
    </dgm:pt>
    <dgm:pt modelId="{60E2D43E-AB14-4B70-B912-3AC3030DE8E1}" type="pres">
      <dgm:prSet presAssocID="{1E95B3CA-8F7C-43B5-906E-AA7E3A67E90C}" presName="parTx" presStyleLbl="node1" presStyleIdx="0" presStyleCnt="3">
        <dgm:presLayoutVars>
          <dgm:chMax val="0"/>
          <dgm:chPref val="0"/>
          <dgm:bulletEnabled val="1"/>
        </dgm:presLayoutVars>
      </dgm:prSet>
      <dgm:spPr/>
    </dgm:pt>
    <dgm:pt modelId="{86C4EA35-D5C2-4192-97E2-D1E2E02AFB11}" type="pres">
      <dgm:prSet presAssocID="{1E95B3CA-8F7C-43B5-906E-AA7E3A67E90C}" presName="desTx" presStyleLbl="revTx" presStyleIdx="0" presStyleCnt="3">
        <dgm:presLayoutVars>
          <dgm:bulletEnabled val="1"/>
        </dgm:presLayoutVars>
      </dgm:prSet>
      <dgm:spPr/>
    </dgm:pt>
    <dgm:pt modelId="{D796DCF0-8ACB-45BC-A3A6-4D4D8A06278C}" type="pres">
      <dgm:prSet presAssocID="{99FE5AD3-D1A1-42A4-959F-84758939FF6F}" presName="space" presStyleCnt="0"/>
      <dgm:spPr/>
    </dgm:pt>
    <dgm:pt modelId="{671EA941-8458-4E20-8C63-F09A4759AFCB}" type="pres">
      <dgm:prSet presAssocID="{38E45395-70A7-46E1-BBAE-67F8A7E6F350}" presName="composite" presStyleCnt="0"/>
      <dgm:spPr/>
    </dgm:pt>
    <dgm:pt modelId="{C5E2DF8B-BE0B-46AA-85FB-9C87D8F65715}" type="pres">
      <dgm:prSet presAssocID="{38E45395-70A7-46E1-BBAE-67F8A7E6F350}" presName="parTx" presStyleLbl="node1" presStyleIdx="1" presStyleCnt="3">
        <dgm:presLayoutVars>
          <dgm:chMax val="0"/>
          <dgm:chPref val="0"/>
          <dgm:bulletEnabled val="1"/>
        </dgm:presLayoutVars>
      </dgm:prSet>
      <dgm:spPr/>
    </dgm:pt>
    <dgm:pt modelId="{AF2868EB-D104-414D-A9B0-FA476A894B43}" type="pres">
      <dgm:prSet presAssocID="{38E45395-70A7-46E1-BBAE-67F8A7E6F350}" presName="desTx" presStyleLbl="revTx" presStyleIdx="1" presStyleCnt="3">
        <dgm:presLayoutVars>
          <dgm:bulletEnabled val="1"/>
        </dgm:presLayoutVars>
      </dgm:prSet>
      <dgm:spPr/>
    </dgm:pt>
    <dgm:pt modelId="{2A88A322-A73E-43D9-A22E-0FD6E2AC78B5}" type="pres">
      <dgm:prSet presAssocID="{03ED1421-6408-49C6-81A8-401A730E0A84}" presName="space" presStyleCnt="0"/>
      <dgm:spPr/>
    </dgm:pt>
    <dgm:pt modelId="{B48E55E0-708F-4A61-B0BA-EC748C7DAA8D}" type="pres">
      <dgm:prSet presAssocID="{6C9B1645-C137-46CC-9D4D-1B4DBC95E488}" presName="composite" presStyleCnt="0"/>
      <dgm:spPr/>
    </dgm:pt>
    <dgm:pt modelId="{53A6068C-23A6-4808-AE27-AB3A7A37A7C4}" type="pres">
      <dgm:prSet presAssocID="{6C9B1645-C137-46CC-9D4D-1B4DBC95E488}" presName="parTx" presStyleLbl="node1" presStyleIdx="2" presStyleCnt="3">
        <dgm:presLayoutVars>
          <dgm:chMax val="0"/>
          <dgm:chPref val="0"/>
          <dgm:bulletEnabled val="1"/>
        </dgm:presLayoutVars>
      </dgm:prSet>
      <dgm:spPr/>
    </dgm:pt>
    <dgm:pt modelId="{35632714-DF56-4049-A7B4-797453B937AB}" type="pres">
      <dgm:prSet presAssocID="{6C9B1645-C137-46CC-9D4D-1B4DBC95E488}" presName="desTx" presStyleLbl="revTx" presStyleIdx="2" presStyleCnt="3">
        <dgm:presLayoutVars>
          <dgm:bulletEnabled val="1"/>
        </dgm:presLayoutVars>
      </dgm:prSet>
      <dgm:spPr/>
    </dgm:pt>
  </dgm:ptLst>
  <dgm:cxnLst>
    <dgm:cxn modelId="{30F86E09-7B46-4F24-82E8-904BBC0B4887}" srcId="{6C9B1645-C137-46CC-9D4D-1B4DBC95E488}" destId="{86595466-E628-4B19-8549-E15FFFD2BD45}" srcOrd="2" destOrd="0" parTransId="{1B7C88B3-8270-4C48-AEFD-852F33FCBF4A}" sibTransId="{D13906FC-080D-4A4E-995E-2BB7CB18500D}"/>
    <dgm:cxn modelId="{AC9A2425-F686-42BA-BBA8-25B2677AA59F}" srcId="{FEFE3880-968E-41B9-B2FB-3D826F7B1E39}" destId="{1E95B3CA-8F7C-43B5-906E-AA7E3A67E90C}" srcOrd="0" destOrd="0" parTransId="{60B6C040-DDA6-4A59-9D00-B026A03370B1}" sibTransId="{99FE5AD3-D1A1-42A4-959F-84758939FF6F}"/>
    <dgm:cxn modelId="{A8ED4631-9EA2-4B0B-BCC4-3576F784EFD4}" type="presOf" srcId="{6C9B1645-C137-46CC-9D4D-1B4DBC95E488}" destId="{53A6068C-23A6-4808-AE27-AB3A7A37A7C4}" srcOrd="0" destOrd="0" presId="urn:microsoft.com/office/officeart/2005/8/layout/chevron1"/>
    <dgm:cxn modelId="{00565132-76A0-4F82-9B3B-1298D8E7FB5F}" type="presOf" srcId="{86595466-E628-4B19-8549-E15FFFD2BD45}" destId="{35632714-DF56-4049-A7B4-797453B937AB}" srcOrd="0" destOrd="2" presId="urn:microsoft.com/office/officeart/2005/8/layout/chevron1"/>
    <dgm:cxn modelId="{EB41E739-F8F6-4D96-AD44-3FF7B121307C}" srcId="{6C9B1645-C137-46CC-9D4D-1B4DBC95E488}" destId="{A48A78E7-A8CD-4221-9D68-798A59B88326}" srcOrd="3" destOrd="0" parTransId="{7085E84D-9047-4227-9015-4BC5807BC8C3}" sibTransId="{6835FCFA-257B-4D2C-8BC3-24D50CDB7CBA}"/>
    <dgm:cxn modelId="{390D6342-1570-4E9B-AF92-6F67F144EA33}" srcId="{FEFE3880-968E-41B9-B2FB-3D826F7B1E39}" destId="{6C9B1645-C137-46CC-9D4D-1B4DBC95E488}" srcOrd="2" destOrd="0" parTransId="{597C6F7D-46AC-4BB8-A9C2-6A9371A59AAF}" sibTransId="{EB4381D1-93F0-4255-8F50-F6CF9C232978}"/>
    <dgm:cxn modelId="{E24FF56A-BA7F-4D49-91E5-21EBF1DF6DD6}" type="presOf" srcId="{D0E6E309-3431-433D-853B-B31EC6B3EE51}" destId="{35632714-DF56-4049-A7B4-797453B937AB}" srcOrd="0" destOrd="0" presId="urn:microsoft.com/office/officeart/2005/8/layout/chevron1"/>
    <dgm:cxn modelId="{A4B1656C-4CD6-4C4B-970C-3B73ECA8B588}" srcId="{6C9B1645-C137-46CC-9D4D-1B4DBC95E488}" destId="{D0E6E309-3431-433D-853B-B31EC6B3EE51}" srcOrd="0" destOrd="0" parTransId="{64C02E06-396E-40C4-97A1-7821F995401E}" sibTransId="{0F92906A-3D78-4ED2-9ECD-E1597C17FABD}"/>
    <dgm:cxn modelId="{EDE44B6C-D6F0-436B-93F9-0ABD0DA6A038}" srcId="{1E95B3CA-8F7C-43B5-906E-AA7E3A67E90C}" destId="{C25F9906-2382-4578-A04A-93C671839E9C}" srcOrd="2" destOrd="0" parTransId="{BD81F5BB-7C57-41A9-80AB-984149A6C034}" sibTransId="{21FF80AF-1CFC-4E21-B49D-3F76FDAECBE0}"/>
    <dgm:cxn modelId="{FCD4BD7B-C1A1-4D7A-ADA7-ADAFD1F2659E}" type="presOf" srcId="{C25F9906-2382-4578-A04A-93C671839E9C}" destId="{86C4EA35-D5C2-4192-97E2-D1E2E02AFB11}" srcOrd="0" destOrd="2" presId="urn:microsoft.com/office/officeart/2005/8/layout/chevron1"/>
    <dgm:cxn modelId="{C2B7A37E-DCF4-46F0-BA32-8BAEF1FA7BEE}" type="presOf" srcId="{A48A78E7-A8CD-4221-9D68-798A59B88326}" destId="{35632714-DF56-4049-A7B4-797453B937AB}" srcOrd="0" destOrd="3" presId="urn:microsoft.com/office/officeart/2005/8/layout/chevron1"/>
    <dgm:cxn modelId="{8827AD82-62DA-4106-85B3-722BB1E09C40}" type="presOf" srcId="{1E95B3CA-8F7C-43B5-906E-AA7E3A67E90C}" destId="{60E2D43E-AB14-4B70-B912-3AC3030DE8E1}" srcOrd="0" destOrd="0" presId="urn:microsoft.com/office/officeart/2005/8/layout/chevron1"/>
    <dgm:cxn modelId="{120EF98B-2375-44BE-9C76-06A08656898D}" type="presOf" srcId="{753BB06F-8A97-4BA8-9FD9-6F288CF90DA6}" destId="{AF2868EB-D104-414D-A9B0-FA476A894B43}" srcOrd="0" destOrd="1" presId="urn:microsoft.com/office/officeart/2005/8/layout/chevron1"/>
    <dgm:cxn modelId="{74737998-11D8-4EA0-881A-5D681B5F4EE0}" type="presOf" srcId="{FEFE3880-968E-41B9-B2FB-3D826F7B1E39}" destId="{B5DB3E7C-8774-4678-87AD-7CC698BDF9AB}" srcOrd="0" destOrd="0" presId="urn:microsoft.com/office/officeart/2005/8/layout/chevron1"/>
    <dgm:cxn modelId="{2DB6889B-7160-4E5E-8DAF-9885A5176400}" srcId="{6C9B1645-C137-46CC-9D4D-1B4DBC95E488}" destId="{173C19A1-3D46-4310-A17A-728D4F1AD6F5}" srcOrd="1" destOrd="0" parTransId="{26154B8E-BFF0-4AF7-B04F-9FB27BF7A436}" sibTransId="{00C29263-67A9-4961-AE01-7C0BAD0635A4}"/>
    <dgm:cxn modelId="{5B36469F-9DF5-4D47-A6D9-60834E054639}" type="presOf" srcId="{40BEC179-1EF5-4D1D-B12B-9F0B313D84A2}" destId="{86C4EA35-D5C2-4192-97E2-D1E2E02AFB11}" srcOrd="0" destOrd="0" presId="urn:microsoft.com/office/officeart/2005/8/layout/chevron1"/>
    <dgm:cxn modelId="{FB75FFB5-E54C-4C11-A320-1A406772CAF5}" srcId="{38E45395-70A7-46E1-BBAE-67F8A7E6F350}" destId="{C170EBE4-FE05-4C5A-8BA4-5EDB607FCCFF}" srcOrd="0" destOrd="0" parTransId="{121F3B6F-1C52-4DDA-A76F-97799220068F}" sibTransId="{3E1B17D0-9FC6-4D16-B90C-240E495D939F}"/>
    <dgm:cxn modelId="{BA62EDC5-6F1A-4CD1-9107-7A8734CD0DF8}" type="presOf" srcId="{C170EBE4-FE05-4C5A-8BA4-5EDB607FCCFF}" destId="{AF2868EB-D104-414D-A9B0-FA476A894B43}" srcOrd="0" destOrd="0" presId="urn:microsoft.com/office/officeart/2005/8/layout/chevron1"/>
    <dgm:cxn modelId="{2E4508CD-94E7-4A7C-8435-35D45C625887}" type="presOf" srcId="{38E45395-70A7-46E1-BBAE-67F8A7E6F350}" destId="{C5E2DF8B-BE0B-46AA-85FB-9C87D8F65715}" srcOrd="0" destOrd="0" presId="urn:microsoft.com/office/officeart/2005/8/layout/chevron1"/>
    <dgm:cxn modelId="{EB68E3E0-778B-4506-8138-95D7923B7747}" type="presOf" srcId="{173C19A1-3D46-4310-A17A-728D4F1AD6F5}" destId="{35632714-DF56-4049-A7B4-797453B937AB}" srcOrd="0" destOrd="1" presId="urn:microsoft.com/office/officeart/2005/8/layout/chevron1"/>
    <dgm:cxn modelId="{4CBE03EA-5D48-4A0A-A09B-21B336124AAF}" type="presOf" srcId="{93B472F0-A1F3-4E1F-AF23-70FDC7BFEB80}" destId="{86C4EA35-D5C2-4192-97E2-D1E2E02AFB11}" srcOrd="0" destOrd="1" presId="urn:microsoft.com/office/officeart/2005/8/layout/chevron1"/>
    <dgm:cxn modelId="{68398AED-792E-44DD-B061-0812D751BD68}" srcId="{38E45395-70A7-46E1-BBAE-67F8A7E6F350}" destId="{753BB06F-8A97-4BA8-9FD9-6F288CF90DA6}" srcOrd="1" destOrd="0" parTransId="{AC25CE8F-2CD4-4D2E-94E3-3C085209E03C}" sibTransId="{8F770B21-C165-4458-84B3-FBC42605A7AE}"/>
    <dgm:cxn modelId="{9E5C21EE-10E3-4AA9-A1AE-FAD93AF63264}" srcId="{FEFE3880-968E-41B9-B2FB-3D826F7B1E39}" destId="{38E45395-70A7-46E1-BBAE-67F8A7E6F350}" srcOrd="1" destOrd="0" parTransId="{BDC12677-03ED-4B58-BB66-E3CAB437558E}" sibTransId="{03ED1421-6408-49C6-81A8-401A730E0A84}"/>
    <dgm:cxn modelId="{3330F4F0-F51F-456C-9CFC-CFD07EAA06F6}" srcId="{1E95B3CA-8F7C-43B5-906E-AA7E3A67E90C}" destId="{40BEC179-1EF5-4D1D-B12B-9F0B313D84A2}" srcOrd="0" destOrd="0" parTransId="{C55C6C72-25A2-4C2A-AA1A-24DED6E7D3FD}" sibTransId="{169A2079-E8B8-4C0D-9C08-5CA32C7DD783}"/>
    <dgm:cxn modelId="{19B92CF9-434C-400A-AA41-727408612AC8}" srcId="{1E95B3CA-8F7C-43B5-906E-AA7E3A67E90C}" destId="{93B472F0-A1F3-4E1F-AF23-70FDC7BFEB80}" srcOrd="1" destOrd="0" parTransId="{FE182E89-C1D8-4563-A23E-BDA778E5791A}" sibTransId="{3FAEB997-6545-4F1A-8895-448135340499}"/>
    <dgm:cxn modelId="{71AA8BE4-F2C4-4552-909B-5562ABC2BAC3}" type="presParOf" srcId="{B5DB3E7C-8774-4678-87AD-7CC698BDF9AB}" destId="{50141031-BF90-406A-9A84-8D2510B4B126}" srcOrd="0" destOrd="0" presId="urn:microsoft.com/office/officeart/2005/8/layout/chevron1"/>
    <dgm:cxn modelId="{1E16AA8E-5B6A-4F20-9D88-0B66F3562B78}" type="presParOf" srcId="{50141031-BF90-406A-9A84-8D2510B4B126}" destId="{60E2D43E-AB14-4B70-B912-3AC3030DE8E1}" srcOrd="0" destOrd="0" presId="urn:microsoft.com/office/officeart/2005/8/layout/chevron1"/>
    <dgm:cxn modelId="{22A6DB35-7ED6-4CF3-AD04-175BD00D0945}" type="presParOf" srcId="{50141031-BF90-406A-9A84-8D2510B4B126}" destId="{86C4EA35-D5C2-4192-97E2-D1E2E02AFB11}" srcOrd="1" destOrd="0" presId="urn:microsoft.com/office/officeart/2005/8/layout/chevron1"/>
    <dgm:cxn modelId="{FD7C3E3B-0379-4D93-8AA6-D099DAF5894C}" type="presParOf" srcId="{B5DB3E7C-8774-4678-87AD-7CC698BDF9AB}" destId="{D796DCF0-8ACB-45BC-A3A6-4D4D8A06278C}" srcOrd="1" destOrd="0" presId="urn:microsoft.com/office/officeart/2005/8/layout/chevron1"/>
    <dgm:cxn modelId="{BB14B3E8-BC40-4214-A975-118FF0826AE9}" type="presParOf" srcId="{B5DB3E7C-8774-4678-87AD-7CC698BDF9AB}" destId="{671EA941-8458-4E20-8C63-F09A4759AFCB}" srcOrd="2" destOrd="0" presId="urn:microsoft.com/office/officeart/2005/8/layout/chevron1"/>
    <dgm:cxn modelId="{D917F9CA-69C2-443D-9761-C1B53B6D10C5}" type="presParOf" srcId="{671EA941-8458-4E20-8C63-F09A4759AFCB}" destId="{C5E2DF8B-BE0B-46AA-85FB-9C87D8F65715}" srcOrd="0" destOrd="0" presId="urn:microsoft.com/office/officeart/2005/8/layout/chevron1"/>
    <dgm:cxn modelId="{DDBE5349-C94A-4B62-85BA-6BCC51389BF2}" type="presParOf" srcId="{671EA941-8458-4E20-8C63-F09A4759AFCB}" destId="{AF2868EB-D104-414D-A9B0-FA476A894B43}" srcOrd="1" destOrd="0" presId="urn:microsoft.com/office/officeart/2005/8/layout/chevron1"/>
    <dgm:cxn modelId="{E67D9558-AA24-4FB6-B6A4-7B141C6A6474}" type="presParOf" srcId="{B5DB3E7C-8774-4678-87AD-7CC698BDF9AB}" destId="{2A88A322-A73E-43D9-A22E-0FD6E2AC78B5}" srcOrd="3" destOrd="0" presId="urn:microsoft.com/office/officeart/2005/8/layout/chevron1"/>
    <dgm:cxn modelId="{12EAC35C-F37C-4523-BBDC-74D4C96B1408}" type="presParOf" srcId="{B5DB3E7C-8774-4678-87AD-7CC698BDF9AB}" destId="{B48E55E0-708F-4A61-B0BA-EC748C7DAA8D}" srcOrd="4" destOrd="0" presId="urn:microsoft.com/office/officeart/2005/8/layout/chevron1"/>
    <dgm:cxn modelId="{A7EF59F1-4C01-4009-9BFA-DBE1A2472383}" type="presParOf" srcId="{B48E55E0-708F-4A61-B0BA-EC748C7DAA8D}" destId="{53A6068C-23A6-4808-AE27-AB3A7A37A7C4}" srcOrd="0" destOrd="0" presId="urn:microsoft.com/office/officeart/2005/8/layout/chevron1"/>
    <dgm:cxn modelId="{9BFA8F60-B536-4F67-B852-037398AC46C1}" type="presParOf" srcId="{B48E55E0-708F-4A61-B0BA-EC748C7DAA8D}" destId="{35632714-DF56-4049-A7B4-797453B937AB}" srcOrd="1"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8B60FCF-AB78-4164-AF5B-CB77934420A2}" type="doc">
      <dgm:prSet loTypeId="urn:microsoft.com/office/officeart/2005/8/layout/hProcess3" loCatId="process" qsTypeId="urn:microsoft.com/office/officeart/2005/8/quickstyle/simple1" qsCatId="simple" csTypeId="urn:microsoft.com/office/officeart/2005/8/colors/accent0_3" csCatId="mainScheme" phldr="1"/>
      <dgm:spPr/>
    </dgm:pt>
    <dgm:pt modelId="{E15B2A54-73C5-4B55-B7E0-692EC7FEE173}">
      <dgm:prSet phldrT="[Text]" custT="1"/>
      <dgm:spPr/>
      <dgm:t>
        <a:bodyPr/>
        <a:lstStyle/>
        <a:p>
          <a:r>
            <a:rPr lang="nl-BE" sz="3600" b="1" dirty="0" err="1">
              <a:solidFill>
                <a:schemeClr val="bg1"/>
              </a:solidFill>
              <a:effectLst>
                <a:outerShdw blurRad="38100" dist="38100" dir="2700000" algn="tl">
                  <a:srgbClr val="000000">
                    <a:alpha val="43137"/>
                  </a:srgbClr>
                </a:outerShdw>
              </a:effectLst>
              <a:latin typeface="+mj-lt"/>
            </a:rPr>
            <a:t>enseignement</a:t>
          </a:r>
          <a:r>
            <a:rPr lang="nl-BE" sz="3600" b="1" dirty="0">
              <a:solidFill>
                <a:schemeClr val="bg1"/>
              </a:solidFill>
              <a:effectLst>
                <a:outerShdw blurRad="38100" dist="38100" dir="2700000" algn="tl">
                  <a:srgbClr val="000000">
                    <a:alpha val="43137"/>
                  </a:srgbClr>
                </a:outerShdw>
              </a:effectLst>
              <a:latin typeface="+mj-lt"/>
            </a:rPr>
            <a:t> </a:t>
          </a:r>
          <a:r>
            <a:rPr lang="nl-BE" sz="3600" b="1" dirty="0" err="1">
              <a:solidFill>
                <a:schemeClr val="bg1"/>
              </a:solidFill>
              <a:effectLst>
                <a:outerShdw blurRad="38100" dist="38100" dir="2700000" algn="tl">
                  <a:srgbClr val="000000">
                    <a:alpha val="43137"/>
                  </a:srgbClr>
                </a:outerShdw>
              </a:effectLst>
              <a:latin typeface="+mj-lt"/>
            </a:rPr>
            <a:t>général</a:t>
          </a:r>
          <a:r>
            <a:rPr lang="nl-BE" sz="3600" b="1" dirty="0">
              <a:solidFill>
                <a:schemeClr val="bg1"/>
              </a:solidFill>
              <a:effectLst>
                <a:outerShdw blurRad="38100" dist="38100" dir="2700000" algn="tl">
                  <a:srgbClr val="000000">
                    <a:alpha val="43137"/>
                  </a:srgbClr>
                </a:outerShdw>
              </a:effectLst>
              <a:latin typeface="+mj-lt"/>
            </a:rPr>
            <a:t> de </a:t>
          </a:r>
          <a:r>
            <a:rPr lang="nl-BE" sz="3600" b="1" dirty="0" err="1">
              <a:solidFill>
                <a:schemeClr val="bg1"/>
              </a:solidFill>
              <a:effectLst>
                <a:outerShdw blurRad="38100" dist="38100" dir="2700000" algn="tl">
                  <a:srgbClr val="000000">
                    <a:alpha val="43137"/>
                  </a:srgbClr>
                </a:outerShdw>
              </a:effectLst>
              <a:latin typeface="+mj-lt"/>
            </a:rPr>
            <a:t>transition</a:t>
          </a:r>
          <a:endParaRPr lang="nl-BE" sz="3600" b="1" dirty="0">
            <a:solidFill>
              <a:schemeClr val="bg1"/>
            </a:solidFill>
            <a:effectLst>
              <a:outerShdw blurRad="38100" dist="38100" dir="2700000" algn="tl">
                <a:srgbClr val="000000">
                  <a:alpha val="43137"/>
                </a:srgbClr>
              </a:outerShdw>
            </a:effectLst>
            <a:latin typeface="+mj-lt"/>
          </a:endParaRPr>
        </a:p>
      </dgm:t>
    </dgm:pt>
    <dgm:pt modelId="{20B6CFFB-92DB-4F4B-ACDB-083768AB46C1}" type="parTrans" cxnId="{1E8FCF94-C431-4300-992F-28C5A79BD2C3}">
      <dgm:prSet/>
      <dgm:spPr/>
      <dgm:t>
        <a:bodyPr/>
        <a:lstStyle/>
        <a:p>
          <a:endParaRPr lang="nl-BE"/>
        </a:p>
      </dgm:t>
    </dgm:pt>
    <dgm:pt modelId="{5796EFA4-0AF5-43D8-8890-8ED1833C603B}" type="sibTrans" cxnId="{1E8FCF94-C431-4300-992F-28C5A79BD2C3}">
      <dgm:prSet/>
      <dgm:spPr/>
      <dgm:t>
        <a:bodyPr/>
        <a:lstStyle/>
        <a:p>
          <a:endParaRPr lang="nl-BE"/>
        </a:p>
      </dgm:t>
    </dgm:pt>
    <dgm:pt modelId="{BD29B949-BC83-4354-AF41-0982215F2F91}" type="pres">
      <dgm:prSet presAssocID="{48B60FCF-AB78-4164-AF5B-CB77934420A2}" presName="Name0" presStyleCnt="0">
        <dgm:presLayoutVars>
          <dgm:dir/>
          <dgm:animLvl val="lvl"/>
          <dgm:resizeHandles val="exact"/>
        </dgm:presLayoutVars>
      </dgm:prSet>
      <dgm:spPr/>
    </dgm:pt>
    <dgm:pt modelId="{3AC0120E-07D1-4C4C-B2CA-ADE0FDD6344A}" type="pres">
      <dgm:prSet presAssocID="{48B60FCF-AB78-4164-AF5B-CB77934420A2}" presName="dummy" presStyleCnt="0"/>
      <dgm:spPr/>
    </dgm:pt>
    <dgm:pt modelId="{3F57AA3F-0D5C-467D-951C-384E2090FBB1}" type="pres">
      <dgm:prSet presAssocID="{48B60FCF-AB78-4164-AF5B-CB77934420A2}" presName="linH" presStyleCnt="0"/>
      <dgm:spPr/>
    </dgm:pt>
    <dgm:pt modelId="{0D5D6E7F-64FC-4101-9F4F-EDAA4E8FD75C}" type="pres">
      <dgm:prSet presAssocID="{48B60FCF-AB78-4164-AF5B-CB77934420A2}" presName="padding1" presStyleCnt="0"/>
      <dgm:spPr/>
    </dgm:pt>
    <dgm:pt modelId="{829BBBBC-1CCC-47EC-AD2F-C9457C5C594B}" type="pres">
      <dgm:prSet presAssocID="{E15B2A54-73C5-4B55-B7E0-692EC7FEE173}" presName="linV" presStyleCnt="0"/>
      <dgm:spPr/>
    </dgm:pt>
    <dgm:pt modelId="{25545F8E-AC02-4A7D-AE8C-5FC2C179B79D}" type="pres">
      <dgm:prSet presAssocID="{E15B2A54-73C5-4B55-B7E0-692EC7FEE173}" presName="spVertical1" presStyleCnt="0"/>
      <dgm:spPr/>
    </dgm:pt>
    <dgm:pt modelId="{71AEBA85-D2D3-4A48-855E-150E11BC0610}" type="pres">
      <dgm:prSet presAssocID="{E15B2A54-73C5-4B55-B7E0-692EC7FEE173}" presName="parTx" presStyleLbl="revTx" presStyleIdx="0" presStyleCnt="1">
        <dgm:presLayoutVars>
          <dgm:chMax val="0"/>
          <dgm:chPref val="0"/>
          <dgm:bulletEnabled val="1"/>
        </dgm:presLayoutVars>
      </dgm:prSet>
      <dgm:spPr/>
    </dgm:pt>
    <dgm:pt modelId="{C35B3DB4-53EB-4E56-BB96-455E62EEBEAA}" type="pres">
      <dgm:prSet presAssocID="{E15B2A54-73C5-4B55-B7E0-692EC7FEE173}" presName="spVertical2" presStyleCnt="0"/>
      <dgm:spPr/>
    </dgm:pt>
    <dgm:pt modelId="{36457533-EDC2-4799-9D8F-178B2DCE46E6}" type="pres">
      <dgm:prSet presAssocID="{E15B2A54-73C5-4B55-B7E0-692EC7FEE173}" presName="spVertical3" presStyleCnt="0"/>
      <dgm:spPr/>
    </dgm:pt>
    <dgm:pt modelId="{E4535684-07C3-4843-A502-C534168938E2}" type="pres">
      <dgm:prSet presAssocID="{48B60FCF-AB78-4164-AF5B-CB77934420A2}" presName="padding2" presStyleCnt="0"/>
      <dgm:spPr/>
    </dgm:pt>
    <dgm:pt modelId="{096944CC-9DD3-4DE6-BAD8-CDBC55ABEAF3}" type="pres">
      <dgm:prSet presAssocID="{48B60FCF-AB78-4164-AF5B-CB77934420A2}" presName="negArrow" presStyleCnt="0"/>
      <dgm:spPr/>
    </dgm:pt>
    <dgm:pt modelId="{EA0D981D-96FF-42CA-8F98-B08C75FD3160}" type="pres">
      <dgm:prSet presAssocID="{48B60FCF-AB78-4164-AF5B-CB77934420A2}" presName="backgroundArrow" presStyleLbl="node1" presStyleIdx="0" presStyleCnt="1" custScaleY="326907" custLinFactNeighborX="-13310" custLinFactNeighborY="-38806"/>
      <dgm:spPr/>
    </dgm:pt>
  </dgm:ptLst>
  <dgm:cxnLst>
    <dgm:cxn modelId="{5655601F-534F-46C5-B197-1E8476EE80C0}" type="presOf" srcId="{48B60FCF-AB78-4164-AF5B-CB77934420A2}" destId="{BD29B949-BC83-4354-AF41-0982215F2F91}" srcOrd="0" destOrd="0" presId="urn:microsoft.com/office/officeart/2005/8/layout/hProcess3"/>
    <dgm:cxn modelId="{648E3C6F-1399-4B54-8673-E49B0B57D72D}" type="presOf" srcId="{E15B2A54-73C5-4B55-B7E0-692EC7FEE173}" destId="{71AEBA85-D2D3-4A48-855E-150E11BC0610}" srcOrd="0" destOrd="0" presId="urn:microsoft.com/office/officeart/2005/8/layout/hProcess3"/>
    <dgm:cxn modelId="{1E8FCF94-C431-4300-992F-28C5A79BD2C3}" srcId="{48B60FCF-AB78-4164-AF5B-CB77934420A2}" destId="{E15B2A54-73C5-4B55-B7E0-692EC7FEE173}" srcOrd="0" destOrd="0" parTransId="{20B6CFFB-92DB-4F4B-ACDB-083768AB46C1}" sibTransId="{5796EFA4-0AF5-43D8-8890-8ED1833C603B}"/>
    <dgm:cxn modelId="{E3EBC2DF-D0DF-40DB-BAFA-7359C7A1347D}" type="presParOf" srcId="{BD29B949-BC83-4354-AF41-0982215F2F91}" destId="{3AC0120E-07D1-4C4C-B2CA-ADE0FDD6344A}" srcOrd="0" destOrd="0" presId="urn:microsoft.com/office/officeart/2005/8/layout/hProcess3"/>
    <dgm:cxn modelId="{9B4AB80C-C8DC-4C3C-98DD-9A60D268647E}" type="presParOf" srcId="{BD29B949-BC83-4354-AF41-0982215F2F91}" destId="{3F57AA3F-0D5C-467D-951C-384E2090FBB1}" srcOrd="1" destOrd="0" presId="urn:microsoft.com/office/officeart/2005/8/layout/hProcess3"/>
    <dgm:cxn modelId="{4CDD574D-7C6F-40C9-A3F0-C1C22A030293}" type="presParOf" srcId="{3F57AA3F-0D5C-467D-951C-384E2090FBB1}" destId="{0D5D6E7F-64FC-4101-9F4F-EDAA4E8FD75C}" srcOrd="0" destOrd="0" presId="urn:microsoft.com/office/officeart/2005/8/layout/hProcess3"/>
    <dgm:cxn modelId="{D108C567-6D99-4575-B3C4-EDA937A24F2C}" type="presParOf" srcId="{3F57AA3F-0D5C-467D-951C-384E2090FBB1}" destId="{829BBBBC-1CCC-47EC-AD2F-C9457C5C594B}" srcOrd="1" destOrd="0" presId="urn:microsoft.com/office/officeart/2005/8/layout/hProcess3"/>
    <dgm:cxn modelId="{03EAD548-6AF7-4592-AB9C-373E12F7430A}" type="presParOf" srcId="{829BBBBC-1CCC-47EC-AD2F-C9457C5C594B}" destId="{25545F8E-AC02-4A7D-AE8C-5FC2C179B79D}" srcOrd="0" destOrd="0" presId="urn:microsoft.com/office/officeart/2005/8/layout/hProcess3"/>
    <dgm:cxn modelId="{5CD13287-423A-4B30-92E9-0338AC84FBB0}" type="presParOf" srcId="{829BBBBC-1CCC-47EC-AD2F-C9457C5C594B}" destId="{71AEBA85-D2D3-4A48-855E-150E11BC0610}" srcOrd="1" destOrd="0" presId="urn:microsoft.com/office/officeart/2005/8/layout/hProcess3"/>
    <dgm:cxn modelId="{9ABF83CF-3457-4119-B432-2ADF1E7DA5F3}" type="presParOf" srcId="{829BBBBC-1CCC-47EC-AD2F-C9457C5C594B}" destId="{C35B3DB4-53EB-4E56-BB96-455E62EEBEAA}" srcOrd="2" destOrd="0" presId="urn:microsoft.com/office/officeart/2005/8/layout/hProcess3"/>
    <dgm:cxn modelId="{BFC421DF-1FEA-4780-B97F-818DE3124C2D}" type="presParOf" srcId="{829BBBBC-1CCC-47EC-AD2F-C9457C5C594B}" destId="{36457533-EDC2-4799-9D8F-178B2DCE46E6}" srcOrd="3" destOrd="0" presId="urn:microsoft.com/office/officeart/2005/8/layout/hProcess3"/>
    <dgm:cxn modelId="{32FE2F65-6475-40D1-8B16-716EB357ED4B}" type="presParOf" srcId="{3F57AA3F-0D5C-467D-951C-384E2090FBB1}" destId="{E4535684-07C3-4843-A502-C534168938E2}" srcOrd="2" destOrd="0" presId="urn:microsoft.com/office/officeart/2005/8/layout/hProcess3"/>
    <dgm:cxn modelId="{A09855D6-8A19-4566-BA9D-D273FFA083C1}" type="presParOf" srcId="{3F57AA3F-0D5C-467D-951C-384E2090FBB1}" destId="{096944CC-9DD3-4DE6-BAD8-CDBC55ABEAF3}" srcOrd="3" destOrd="0" presId="urn:microsoft.com/office/officeart/2005/8/layout/hProcess3"/>
    <dgm:cxn modelId="{1BFE5515-88EA-4E3F-A4EE-930693DF84C3}" type="presParOf" srcId="{3F57AA3F-0D5C-467D-951C-384E2090FBB1}" destId="{EA0D981D-96FF-42CA-8F98-B08C75FD3160}" srcOrd="4" destOrd="0" presId="urn:microsoft.com/office/officeart/2005/8/layout/hProcess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110D0AD-06B9-448F-84E2-6040126FFFC5}" type="doc">
      <dgm:prSet loTypeId="urn:microsoft.com/office/officeart/2005/8/layout/chevron2" loCatId="list" qsTypeId="urn:microsoft.com/office/officeart/2005/8/quickstyle/3d1" qsCatId="3D" csTypeId="urn:microsoft.com/office/officeart/2005/8/colors/accent2_3" csCatId="accent2" phldr="1"/>
      <dgm:spPr/>
      <dgm:t>
        <a:bodyPr/>
        <a:lstStyle/>
        <a:p>
          <a:endParaRPr lang="nl-BE"/>
        </a:p>
      </dgm:t>
    </dgm:pt>
    <dgm:pt modelId="{F00F4742-008A-4C2A-872A-369713B022AB}">
      <dgm:prSet phldrT="[Text]" custT="1"/>
      <dgm:spPr/>
      <dgm:t>
        <a:bodyPr/>
        <a:lstStyle/>
        <a:p>
          <a:endParaRPr lang="fr-BE" sz="1300" noProof="0" dirty="0"/>
        </a:p>
        <a:p>
          <a:r>
            <a:rPr lang="fr-BE" sz="1600" noProof="0" dirty="0">
              <a:latin typeface="+mj-lt"/>
            </a:rPr>
            <a:t>8h00 – 8h35</a:t>
          </a:r>
        </a:p>
      </dgm:t>
    </dgm:pt>
    <dgm:pt modelId="{CBA54DAE-EE69-4F34-9F7F-438F58B9FBC0}" type="parTrans" cxnId="{AD9292D4-97AE-4D4A-B9F3-F9461302B488}">
      <dgm:prSet/>
      <dgm:spPr/>
      <dgm:t>
        <a:bodyPr/>
        <a:lstStyle/>
        <a:p>
          <a:endParaRPr lang="nl-BE"/>
        </a:p>
      </dgm:t>
    </dgm:pt>
    <dgm:pt modelId="{26CC7883-8FC9-49C4-8B93-9CFB65B027FA}" type="sibTrans" cxnId="{AD9292D4-97AE-4D4A-B9F3-F9461302B488}">
      <dgm:prSet/>
      <dgm:spPr/>
      <dgm:t>
        <a:bodyPr/>
        <a:lstStyle/>
        <a:p>
          <a:endParaRPr lang="nl-BE"/>
        </a:p>
      </dgm:t>
    </dgm:pt>
    <dgm:pt modelId="{2E035337-D298-4B11-8144-681420A5624D}">
      <dgm:prSet phldrT="[Text]"/>
      <dgm:spPr/>
      <dgm:t>
        <a:bodyPr/>
        <a:lstStyle/>
        <a:p>
          <a:r>
            <a:rPr lang="fr-BE" noProof="0" dirty="0">
              <a:solidFill>
                <a:schemeClr val="accent2"/>
              </a:solidFill>
              <a:latin typeface="+mj-lt"/>
            </a:rPr>
            <a:t>arrivée à l’école</a:t>
          </a:r>
        </a:p>
      </dgm:t>
    </dgm:pt>
    <dgm:pt modelId="{718140E9-3D5E-4AA8-805F-7A17FF962A7A}" type="parTrans" cxnId="{FB5449EC-7366-4567-ABC8-CB535E9279F3}">
      <dgm:prSet/>
      <dgm:spPr/>
      <dgm:t>
        <a:bodyPr/>
        <a:lstStyle/>
        <a:p>
          <a:endParaRPr lang="nl-BE"/>
        </a:p>
      </dgm:t>
    </dgm:pt>
    <dgm:pt modelId="{73FC23C1-3712-43D3-B3D1-80F94BF69ECB}" type="sibTrans" cxnId="{FB5449EC-7366-4567-ABC8-CB535E9279F3}">
      <dgm:prSet/>
      <dgm:spPr/>
      <dgm:t>
        <a:bodyPr/>
        <a:lstStyle/>
        <a:p>
          <a:endParaRPr lang="nl-BE"/>
        </a:p>
      </dgm:t>
    </dgm:pt>
    <dgm:pt modelId="{2FA13E82-AC8E-4448-ADAF-95D5EE60DB84}">
      <dgm:prSet phldrT="[Text]"/>
      <dgm:spPr/>
      <dgm:t>
        <a:bodyPr/>
        <a:lstStyle/>
        <a:p>
          <a:r>
            <a:rPr lang="fr-BE" noProof="0" dirty="0">
              <a:solidFill>
                <a:schemeClr val="accent2"/>
              </a:solidFill>
              <a:latin typeface="+mj-lt"/>
            </a:rPr>
            <a:t>école accessible</a:t>
          </a:r>
        </a:p>
      </dgm:t>
    </dgm:pt>
    <dgm:pt modelId="{B6CF4A62-EA09-460F-BF28-885EE525B5DE}" type="parTrans" cxnId="{24F8191D-B6D7-4EAC-B5FC-11AF8593D2AB}">
      <dgm:prSet/>
      <dgm:spPr/>
      <dgm:t>
        <a:bodyPr/>
        <a:lstStyle/>
        <a:p>
          <a:endParaRPr lang="nl-BE"/>
        </a:p>
      </dgm:t>
    </dgm:pt>
    <dgm:pt modelId="{02534272-B14F-4908-A06E-B16B2ABE0670}" type="sibTrans" cxnId="{24F8191D-B6D7-4EAC-B5FC-11AF8593D2AB}">
      <dgm:prSet/>
      <dgm:spPr/>
      <dgm:t>
        <a:bodyPr/>
        <a:lstStyle/>
        <a:p>
          <a:endParaRPr lang="nl-BE"/>
        </a:p>
      </dgm:t>
    </dgm:pt>
    <dgm:pt modelId="{9D98C042-CAFB-45E0-B75D-0B852ACCFE13}">
      <dgm:prSet phldrT="[Text]" custT="1"/>
      <dgm:spPr/>
      <dgm:t>
        <a:bodyPr/>
        <a:lstStyle/>
        <a:p>
          <a:endParaRPr lang="fr-BE" sz="1300" noProof="0" dirty="0"/>
        </a:p>
        <a:p>
          <a:r>
            <a:rPr lang="fr-BE" sz="1600" noProof="0" dirty="0">
              <a:latin typeface="+mj-lt"/>
            </a:rPr>
            <a:t>8h35</a:t>
          </a:r>
        </a:p>
      </dgm:t>
    </dgm:pt>
    <dgm:pt modelId="{638562E8-8385-42DD-B8D3-518DEE2F9B13}" type="parTrans" cxnId="{66DD1684-2D14-4754-9F7D-10008EC3019F}">
      <dgm:prSet/>
      <dgm:spPr/>
      <dgm:t>
        <a:bodyPr/>
        <a:lstStyle/>
        <a:p>
          <a:endParaRPr lang="nl-BE"/>
        </a:p>
      </dgm:t>
    </dgm:pt>
    <dgm:pt modelId="{CD4F2ACA-871F-4692-8782-02C37FD4831B}" type="sibTrans" cxnId="{66DD1684-2D14-4754-9F7D-10008EC3019F}">
      <dgm:prSet/>
      <dgm:spPr/>
      <dgm:t>
        <a:bodyPr/>
        <a:lstStyle/>
        <a:p>
          <a:endParaRPr lang="nl-BE"/>
        </a:p>
      </dgm:t>
    </dgm:pt>
    <dgm:pt modelId="{42C2CD62-67A4-4DC4-B6E4-99F8AA91C55A}">
      <dgm:prSet phldrT="[Text]"/>
      <dgm:spPr/>
      <dgm:t>
        <a:bodyPr/>
        <a:lstStyle/>
        <a:p>
          <a:r>
            <a:rPr lang="fr-BE" noProof="0" dirty="0">
              <a:solidFill>
                <a:schemeClr val="accent2"/>
              </a:solidFill>
              <a:latin typeface="+mj-lt"/>
            </a:rPr>
            <a:t>retard ? → prévenir les éducateurs / passer au bureau des éducateurs  </a:t>
          </a:r>
        </a:p>
      </dgm:t>
    </dgm:pt>
    <dgm:pt modelId="{F38D4985-6258-452A-BDEA-6AEC88D5AC75}" type="parTrans" cxnId="{E71F0C14-9266-431D-BB81-7700C58A5BF9}">
      <dgm:prSet/>
      <dgm:spPr/>
      <dgm:t>
        <a:bodyPr/>
        <a:lstStyle/>
        <a:p>
          <a:endParaRPr lang="nl-BE"/>
        </a:p>
      </dgm:t>
    </dgm:pt>
    <dgm:pt modelId="{697E1F20-F440-42FA-BDD1-5F994688B625}" type="sibTrans" cxnId="{E71F0C14-9266-431D-BB81-7700C58A5BF9}">
      <dgm:prSet/>
      <dgm:spPr/>
      <dgm:t>
        <a:bodyPr/>
        <a:lstStyle/>
        <a:p>
          <a:endParaRPr lang="nl-BE"/>
        </a:p>
      </dgm:t>
    </dgm:pt>
    <dgm:pt modelId="{AD87632A-AD52-44EE-824A-2E7986201CC9}">
      <dgm:prSet phldrT="[Text]" custT="1"/>
      <dgm:spPr/>
      <dgm:t>
        <a:bodyPr/>
        <a:lstStyle/>
        <a:p>
          <a:endParaRPr lang="fr-BE" sz="1300" noProof="0" dirty="0"/>
        </a:p>
        <a:p>
          <a:r>
            <a:rPr lang="fr-BE" sz="1600" noProof="0" dirty="0">
              <a:latin typeface="+mj-lt"/>
            </a:rPr>
            <a:t>8h40</a:t>
          </a:r>
        </a:p>
      </dgm:t>
    </dgm:pt>
    <dgm:pt modelId="{4BACB2D8-AEAA-4F6B-8F36-31912BCE69ED}" type="parTrans" cxnId="{1D039E60-3DD9-4099-A31F-7F4D5027BA02}">
      <dgm:prSet/>
      <dgm:spPr/>
      <dgm:t>
        <a:bodyPr/>
        <a:lstStyle/>
        <a:p>
          <a:endParaRPr lang="nl-BE"/>
        </a:p>
      </dgm:t>
    </dgm:pt>
    <dgm:pt modelId="{47066F57-B01E-45F7-B8E7-29F46EEBE0F0}" type="sibTrans" cxnId="{1D039E60-3DD9-4099-A31F-7F4D5027BA02}">
      <dgm:prSet/>
      <dgm:spPr/>
      <dgm:t>
        <a:bodyPr/>
        <a:lstStyle/>
        <a:p>
          <a:endParaRPr lang="nl-BE"/>
        </a:p>
      </dgm:t>
    </dgm:pt>
    <dgm:pt modelId="{9B9FD039-3E50-46B6-A9C8-AA952F0281D0}">
      <dgm:prSet phldrT="[Text]"/>
      <dgm:spPr/>
      <dgm:t>
        <a:bodyPr/>
        <a:lstStyle/>
        <a:p>
          <a:r>
            <a:rPr lang="fr-BE" noProof="0" dirty="0">
              <a:solidFill>
                <a:schemeClr val="accent2"/>
              </a:solidFill>
              <a:latin typeface="+mj-lt"/>
            </a:rPr>
            <a:t>début des cours suivant l’horaire du jour → le professeur qui se déplace de classe en classe</a:t>
          </a:r>
        </a:p>
      </dgm:t>
    </dgm:pt>
    <dgm:pt modelId="{095D2685-DD94-4A46-8BA5-906C424AE806}" type="parTrans" cxnId="{1B782FF2-0543-429D-835A-287207579E56}">
      <dgm:prSet/>
      <dgm:spPr/>
      <dgm:t>
        <a:bodyPr/>
        <a:lstStyle/>
        <a:p>
          <a:endParaRPr lang="nl-BE"/>
        </a:p>
      </dgm:t>
    </dgm:pt>
    <dgm:pt modelId="{DB9A714F-5FF9-49B5-A548-E490DA4E4E9D}" type="sibTrans" cxnId="{1B782FF2-0543-429D-835A-287207579E56}">
      <dgm:prSet/>
      <dgm:spPr/>
      <dgm:t>
        <a:bodyPr/>
        <a:lstStyle/>
        <a:p>
          <a:endParaRPr lang="nl-BE"/>
        </a:p>
      </dgm:t>
    </dgm:pt>
    <dgm:pt modelId="{322AF30F-7639-415C-BEAF-1D5D0CC98D2C}">
      <dgm:prSet phldrT="[Text]"/>
      <dgm:spPr/>
      <dgm:t>
        <a:bodyPr/>
        <a:lstStyle/>
        <a:p>
          <a:r>
            <a:rPr lang="fr-BE" noProof="0" dirty="0">
              <a:solidFill>
                <a:schemeClr val="accent2"/>
              </a:solidFill>
              <a:latin typeface="+mj-lt"/>
            </a:rPr>
            <a:t>absence ? → </a:t>
          </a:r>
          <a:r>
            <a:rPr lang="fr-BE" b="1" u="sng" noProof="0" dirty="0">
              <a:solidFill>
                <a:schemeClr val="accent2"/>
              </a:solidFill>
              <a:latin typeface="+mj-lt"/>
            </a:rPr>
            <a:t>prévenir</a:t>
          </a:r>
          <a:r>
            <a:rPr lang="fr-BE" noProof="0" dirty="0">
              <a:solidFill>
                <a:schemeClr val="accent2"/>
              </a:solidFill>
              <a:latin typeface="+mj-lt"/>
            </a:rPr>
            <a:t> les éducateurs / à </a:t>
          </a:r>
          <a:r>
            <a:rPr lang="fr-BE" b="1" u="sng" noProof="0" dirty="0">
              <a:solidFill>
                <a:schemeClr val="accent2"/>
              </a:solidFill>
              <a:latin typeface="+mj-lt"/>
            </a:rPr>
            <a:t>justifier</a:t>
          </a:r>
          <a:r>
            <a:rPr lang="fr-BE" noProof="0" dirty="0">
              <a:solidFill>
                <a:schemeClr val="accent2"/>
              </a:solidFill>
              <a:latin typeface="+mj-lt"/>
            </a:rPr>
            <a:t> au retour de l’élève (CM, mot d’absence, …)</a:t>
          </a:r>
        </a:p>
      </dgm:t>
    </dgm:pt>
    <dgm:pt modelId="{295664D2-BC25-4F64-9D36-9212A213C5F8}" type="parTrans" cxnId="{BE02B38C-FA4C-4F91-82F8-5C8CC317175C}">
      <dgm:prSet/>
      <dgm:spPr/>
      <dgm:t>
        <a:bodyPr/>
        <a:lstStyle/>
        <a:p>
          <a:endParaRPr lang="nl-BE"/>
        </a:p>
      </dgm:t>
    </dgm:pt>
    <dgm:pt modelId="{AB0FBEEA-D990-487C-BC70-4D00300AD8EC}" type="sibTrans" cxnId="{BE02B38C-FA4C-4F91-82F8-5C8CC317175C}">
      <dgm:prSet/>
      <dgm:spPr/>
      <dgm:t>
        <a:bodyPr/>
        <a:lstStyle/>
        <a:p>
          <a:endParaRPr lang="nl-BE"/>
        </a:p>
      </dgm:t>
    </dgm:pt>
    <dgm:pt modelId="{FE3D8CE8-2240-4EE0-9C3B-8334BFDECDE9}">
      <dgm:prSet phldrT="[Text]"/>
      <dgm:spPr/>
      <dgm:t>
        <a:bodyPr/>
        <a:lstStyle/>
        <a:p>
          <a:r>
            <a:rPr lang="fr-BE" noProof="0" dirty="0">
              <a:solidFill>
                <a:schemeClr val="accent2"/>
              </a:solidFill>
              <a:latin typeface="+mj-lt"/>
            </a:rPr>
            <a:t>sauf regroupements (options ; LM ; …) / locaux particuliers (labo ; local informatique ; TBI ; …)</a:t>
          </a:r>
        </a:p>
      </dgm:t>
    </dgm:pt>
    <dgm:pt modelId="{06F117A5-560E-4EB5-B708-D36E85C87232}" type="parTrans" cxnId="{C96A4ABC-9BF7-46CA-AFB8-9846A4B52331}">
      <dgm:prSet/>
      <dgm:spPr/>
      <dgm:t>
        <a:bodyPr/>
        <a:lstStyle/>
        <a:p>
          <a:endParaRPr lang="fr-FR"/>
        </a:p>
      </dgm:t>
    </dgm:pt>
    <dgm:pt modelId="{D945A016-C647-4C50-9385-84AFC2E610B4}" type="sibTrans" cxnId="{C96A4ABC-9BF7-46CA-AFB8-9846A4B52331}">
      <dgm:prSet/>
      <dgm:spPr/>
      <dgm:t>
        <a:bodyPr/>
        <a:lstStyle/>
        <a:p>
          <a:endParaRPr lang="fr-FR"/>
        </a:p>
      </dgm:t>
    </dgm:pt>
    <dgm:pt modelId="{599811B0-55DB-4440-92C0-9F960F16182F}">
      <dgm:prSet phldrT="[Text]"/>
      <dgm:spPr/>
      <dgm:t>
        <a:bodyPr/>
        <a:lstStyle/>
        <a:p>
          <a:r>
            <a:rPr lang="fr-BE" noProof="0" dirty="0">
              <a:solidFill>
                <a:schemeClr val="accent2"/>
              </a:solidFill>
              <a:latin typeface="+mj-lt"/>
            </a:rPr>
            <a:t>possibilité d’arrivée tardive &gt; </a:t>
          </a:r>
          <a:r>
            <a:rPr lang="fr-BE" b="1" u="sng" noProof="0" dirty="0" err="1">
              <a:solidFill>
                <a:schemeClr val="accent2"/>
              </a:solidFill>
              <a:latin typeface="+mj-lt"/>
            </a:rPr>
            <a:t>ssi</a:t>
          </a:r>
          <a:r>
            <a:rPr lang="fr-BE" noProof="0" dirty="0">
              <a:solidFill>
                <a:schemeClr val="accent2"/>
              </a:solidFill>
              <a:latin typeface="+mj-lt"/>
            </a:rPr>
            <a:t> autorisation de sortie (après le séjour pédagogique pour les 1</a:t>
          </a:r>
          <a:r>
            <a:rPr lang="fr-BE" baseline="30000" noProof="0" dirty="0">
              <a:solidFill>
                <a:schemeClr val="accent2"/>
              </a:solidFill>
              <a:latin typeface="+mj-lt"/>
            </a:rPr>
            <a:t>ères</a:t>
          </a:r>
          <a:r>
            <a:rPr lang="fr-BE" noProof="0" dirty="0">
              <a:solidFill>
                <a:schemeClr val="accent2"/>
              </a:solidFill>
              <a:latin typeface="+mj-lt"/>
            </a:rPr>
            <a:t>)</a:t>
          </a:r>
        </a:p>
      </dgm:t>
    </dgm:pt>
    <dgm:pt modelId="{737846D0-86A8-44D4-B7DE-090F92621457}" type="parTrans" cxnId="{588D1A1C-465D-4288-9686-136D9FF14562}">
      <dgm:prSet/>
      <dgm:spPr/>
      <dgm:t>
        <a:bodyPr/>
        <a:lstStyle/>
        <a:p>
          <a:endParaRPr lang="fr-FR"/>
        </a:p>
      </dgm:t>
    </dgm:pt>
    <dgm:pt modelId="{0E5CCB3D-DA7E-4597-A04A-16BEDAF1C921}" type="sibTrans" cxnId="{588D1A1C-465D-4288-9686-136D9FF14562}">
      <dgm:prSet/>
      <dgm:spPr/>
      <dgm:t>
        <a:bodyPr/>
        <a:lstStyle/>
        <a:p>
          <a:endParaRPr lang="fr-FR"/>
        </a:p>
      </dgm:t>
    </dgm:pt>
    <dgm:pt modelId="{62D4C82B-23D4-4BC5-977B-8317B68EB7B0}">
      <dgm:prSet phldrT="[Text]"/>
      <dgm:spPr/>
      <dgm:t>
        <a:bodyPr/>
        <a:lstStyle/>
        <a:p>
          <a:r>
            <a:rPr lang="fr-BE" noProof="0" dirty="0">
              <a:solidFill>
                <a:schemeClr val="accent2"/>
              </a:solidFill>
              <a:latin typeface="+mj-lt"/>
            </a:rPr>
            <a:t>! cours d’éducation physique au hall sportif de l’école sur le site des Villas </a:t>
          </a:r>
          <a:r>
            <a:rPr lang="fr-BE" noProof="0" dirty="0">
              <a:solidFill>
                <a:schemeClr val="accent2"/>
              </a:solidFill>
              <a:latin typeface="Times New Roman" panose="02020603050405020304" pitchFamily="18" charset="0"/>
              <a:cs typeface="Times New Roman" panose="02020603050405020304" pitchFamily="18" charset="0"/>
            </a:rPr>
            <a:t>→</a:t>
          </a:r>
          <a:r>
            <a:rPr lang="fr-BE" noProof="0" dirty="0">
              <a:solidFill>
                <a:schemeClr val="accent2"/>
              </a:solidFill>
              <a:latin typeface="+mj-lt"/>
            </a:rPr>
            <a:t> navette (08h00)</a:t>
          </a:r>
        </a:p>
      </dgm:t>
    </dgm:pt>
    <dgm:pt modelId="{43F5A9D9-293C-430D-9BB3-EDABF2669B2F}" type="parTrans" cxnId="{84FEEF31-2225-45DD-9DDE-87FC309F945F}">
      <dgm:prSet/>
      <dgm:spPr/>
      <dgm:t>
        <a:bodyPr/>
        <a:lstStyle/>
        <a:p>
          <a:endParaRPr lang="fr-FR"/>
        </a:p>
      </dgm:t>
    </dgm:pt>
    <dgm:pt modelId="{F3787926-5D77-478F-B01C-A77CDB97B62B}" type="sibTrans" cxnId="{84FEEF31-2225-45DD-9DDE-87FC309F945F}">
      <dgm:prSet/>
      <dgm:spPr/>
      <dgm:t>
        <a:bodyPr/>
        <a:lstStyle/>
        <a:p>
          <a:endParaRPr lang="fr-FR"/>
        </a:p>
      </dgm:t>
    </dgm:pt>
    <dgm:pt modelId="{CFFB3702-D7AA-4B06-A35A-891B0861AE33}">
      <dgm:prSet phldrT="[Text]"/>
      <dgm:spPr/>
      <dgm:t>
        <a:bodyPr/>
        <a:lstStyle/>
        <a:p>
          <a:r>
            <a:rPr lang="fr-BE" noProof="0" dirty="0">
              <a:solidFill>
                <a:schemeClr val="accent2"/>
              </a:solidFill>
              <a:latin typeface="+mj-lt"/>
            </a:rPr>
            <a:t>chacun rejoint sa classe</a:t>
          </a:r>
        </a:p>
      </dgm:t>
    </dgm:pt>
    <dgm:pt modelId="{CA694B75-BF70-4846-94E8-523B5F944E4E}" type="parTrans" cxnId="{49BC7155-7761-40F6-8460-AE88F5A12072}">
      <dgm:prSet/>
      <dgm:spPr/>
      <dgm:t>
        <a:bodyPr/>
        <a:lstStyle/>
        <a:p>
          <a:endParaRPr lang="nl-BE"/>
        </a:p>
      </dgm:t>
    </dgm:pt>
    <dgm:pt modelId="{18F427AE-84C7-4B0D-81D9-D46A7F8A15E0}" type="sibTrans" cxnId="{49BC7155-7761-40F6-8460-AE88F5A12072}">
      <dgm:prSet/>
      <dgm:spPr/>
      <dgm:t>
        <a:bodyPr/>
        <a:lstStyle/>
        <a:p>
          <a:endParaRPr lang="nl-BE"/>
        </a:p>
      </dgm:t>
    </dgm:pt>
    <dgm:pt modelId="{35B749CA-3065-42F8-8CA4-959854F54EA4}" type="pres">
      <dgm:prSet presAssocID="{1110D0AD-06B9-448F-84E2-6040126FFFC5}" presName="linearFlow" presStyleCnt="0">
        <dgm:presLayoutVars>
          <dgm:dir/>
          <dgm:animLvl val="lvl"/>
          <dgm:resizeHandles val="exact"/>
        </dgm:presLayoutVars>
      </dgm:prSet>
      <dgm:spPr/>
    </dgm:pt>
    <dgm:pt modelId="{B377C8EA-EB3A-497A-AE10-4EE11D54ABD5}" type="pres">
      <dgm:prSet presAssocID="{F00F4742-008A-4C2A-872A-369713B022AB}" presName="composite" presStyleCnt="0"/>
      <dgm:spPr/>
    </dgm:pt>
    <dgm:pt modelId="{D66A7583-42BF-457E-AA6C-92E9AA1B1120}" type="pres">
      <dgm:prSet presAssocID="{F00F4742-008A-4C2A-872A-369713B022AB}" presName="parentText" presStyleLbl="alignNode1" presStyleIdx="0" presStyleCnt="3">
        <dgm:presLayoutVars>
          <dgm:chMax val="1"/>
          <dgm:bulletEnabled val="1"/>
        </dgm:presLayoutVars>
      </dgm:prSet>
      <dgm:spPr/>
    </dgm:pt>
    <dgm:pt modelId="{DD03D1A1-796A-4A55-8B01-6AAF2CD34647}" type="pres">
      <dgm:prSet presAssocID="{F00F4742-008A-4C2A-872A-369713B022AB}" presName="descendantText" presStyleLbl="alignAcc1" presStyleIdx="0" presStyleCnt="3" custLinFactNeighborX="90">
        <dgm:presLayoutVars>
          <dgm:bulletEnabled val="1"/>
        </dgm:presLayoutVars>
      </dgm:prSet>
      <dgm:spPr/>
    </dgm:pt>
    <dgm:pt modelId="{597ADD97-1E16-4286-9474-316412AC9E68}" type="pres">
      <dgm:prSet presAssocID="{26CC7883-8FC9-49C4-8B93-9CFB65B027FA}" presName="sp" presStyleCnt="0"/>
      <dgm:spPr/>
    </dgm:pt>
    <dgm:pt modelId="{A95BD69F-C20D-40BA-A2A1-6E379A9A418F}" type="pres">
      <dgm:prSet presAssocID="{9D98C042-CAFB-45E0-B75D-0B852ACCFE13}" presName="composite" presStyleCnt="0"/>
      <dgm:spPr/>
    </dgm:pt>
    <dgm:pt modelId="{1333B3AD-1695-4D91-8BEF-E34DEC50B6BF}" type="pres">
      <dgm:prSet presAssocID="{9D98C042-CAFB-45E0-B75D-0B852ACCFE13}" presName="parentText" presStyleLbl="alignNode1" presStyleIdx="1" presStyleCnt="3">
        <dgm:presLayoutVars>
          <dgm:chMax val="1"/>
          <dgm:bulletEnabled val="1"/>
        </dgm:presLayoutVars>
      </dgm:prSet>
      <dgm:spPr/>
    </dgm:pt>
    <dgm:pt modelId="{C36FD33A-02DA-4595-BED5-72C490ED8CAF}" type="pres">
      <dgm:prSet presAssocID="{9D98C042-CAFB-45E0-B75D-0B852ACCFE13}" presName="descendantText" presStyleLbl="alignAcc1" presStyleIdx="1" presStyleCnt="3" custLinFactNeighborX="90">
        <dgm:presLayoutVars>
          <dgm:bulletEnabled val="1"/>
        </dgm:presLayoutVars>
      </dgm:prSet>
      <dgm:spPr/>
    </dgm:pt>
    <dgm:pt modelId="{945DC9B8-CC9C-42C7-B7B8-234E3246436B}" type="pres">
      <dgm:prSet presAssocID="{CD4F2ACA-871F-4692-8782-02C37FD4831B}" presName="sp" presStyleCnt="0"/>
      <dgm:spPr/>
    </dgm:pt>
    <dgm:pt modelId="{1D5AFA12-F641-4FB4-8E10-3A49941434BA}" type="pres">
      <dgm:prSet presAssocID="{AD87632A-AD52-44EE-824A-2E7986201CC9}" presName="composite" presStyleCnt="0"/>
      <dgm:spPr/>
    </dgm:pt>
    <dgm:pt modelId="{6423019B-35FB-4D18-AAE3-24319BFC13D5}" type="pres">
      <dgm:prSet presAssocID="{AD87632A-AD52-44EE-824A-2E7986201CC9}" presName="parentText" presStyleLbl="alignNode1" presStyleIdx="2" presStyleCnt="3">
        <dgm:presLayoutVars>
          <dgm:chMax val="1"/>
          <dgm:bulletEnabled val="1"/>
        </dgm:presLayoutVars>
      </dgm:prSet>
      <dgm:spPr/>
    </dgm:pt>
    <dgm:pt modelId="{D1E9588D-6D63-4C21-8DC3-B550C8ABDC15}" type="pres">
      <dgm:prSet presAssocID="{AD87632A-AD52-44EE-824A-2E7986201CC9}" presName="descendantText" presStyleLbl="alignAcc1" presStyleIdx="2" presStyleCnt="3" custLinFactNeighborY="0">
        <dgm:presLayoutVars>
          <dgm:bulletEnabled val="1"/>
        </dgm:presLayoutVars>
      </dgm:prSet>
      <dgm:spPr/>
    </dgm:pt>
  </dgm:ptLst>
  <dgm:cxnLst>
    <dgm:cxn modelId="{CCCFCC01-4E93-4229-BC57-6A9D1F465937}" type="presOf" srcId="{62D4C82B-23D4-4BC5-977B-8317B68EB7B0}" destId="{D1E9588D-6D63-4C21-8DC3-B550C8ABDC15}" srcOrd="0" destOrd="2" presId="urn:microsoft.com/office/officeart/2005/8/layout/chevron2"/>
    <dgm:cxn modelId="{7AAB050B-DD6C-49C7-8650-8E432310185E}" type="presOf" srcId="{2FA13E82-AC8E-4448-ADAF-95D5EE60DB84}" destId="{DD03D1A1-796A-4A55-8B01-6AAF2CD34647}" srcOrd="0" destOrd="1" presId="urn:microsoft.com/office/officeart/2005/8/layout/chevron2"/>
    <dgm:cxn modelId="{E71F0C14-9266-431D-BB81-7700C58A5BF9}" srcId="{9D98C042-CAFB-45E0-B75D-0B852ACCFE13}" destId="{42C2CD62-67A4-4DC4-B6E4-99F8AA91C55A}" srcOrd="0" destOrd="0" parTransId="{F38D4985-6258-452A-BDEA-6AEC88D5AC75}" sibTransId="{697E1F20-F440-42FA-BDD1-5F994688B625}"/>
    <dgm:cxn modelId="{588D1A1C-465D-4288-9686-136D9FF14562}" srcId="{9D98C042-CAFB-45E0-B75D-0B852ACCFE13}" destId="{599811B0-55DB-4440-92C0-9F960F16182F}" srcOrd="2" destOrd="0" parTransId="{737846D0-86A8-44D4-B7DE-090F92621457}" sibTransId="{0E5CCB3D-DA7E-4597-A04A-16BEDAF1C921}"/>
    <dgm:cxn modelId="{24F8191D-B6D7-4EAC-B5FC-11AF8593D2AB}" srcId="{F00F4742-008A-4C2A-872A-369713B022AB}" destId="{2FA13E82-AC8E-4448-ADAF-95D5EE60DB84}" srcOrd="1" destOrd="0" parTransId="{B6CF4A62-EA09-460F-BF28-885EE525B5DE}" sibTransId="{02534272-B14F-4908-A06E-B16B2ABE0670}"/>
    <dgm:cxn modelId="{1AB39B20-37C4-4E33-BA06-15434CEC725C}" type="presOf" srcId="{F00F4742-008A-4C2A-872A-369713B022AB}" destId="{D66A7583-42BF-457E-AA6C-92E9AA1B1120}" srcOrd="0" destOrd="0" presId="urn:microsoft.com/office/officeart/2005/8/layout/chevron2"/>
    <dgm:cxn modelId="{84FEEF31-2225-45DD-9DDE-87FC309F945F}" srcId="{AD87632A-AD52-44EE-824A-2E7986201CC9}" destId="{62D4C82B-23D4-4BC5-977B-8317B68EB7B0}" srcOrd="2" destOrd="0" parTransId="{43F5A9D9-293C-430D-9BB3-EDABF2669B2F}" sibTransId="{F3787926-5D77-478F-B01C-A77CDB97B62B}"/>
    <dgm:cxn modelId="{1D039E60-3DD9-4099-A31F-7F4D5027BA02}" srcId="{1110D0AD-06B9-448F-84E2-6040126FFFC5}" destId="{AD87632A-AD52-44EE-824A-2E7986201CC9}" srcOrd="2" destOrd="0" parTransId="{4BACB2D8-AEAA-4F6B-8F36-31912BCE69ED}" sibTransId="{47066F57-B01E-45F7-B8E7-29F46EEBE0F0}"/>
    <dgm:cxn modelId="{49BC7155-7761-40F6-8460-AE88F5A12072}" srcId="{F00F4742-008A-4C2A-872A-369713B022AB}" destId="{CFFB3702-D7AA-4B06-A35A-891B0861AE33}" srcOrd="2" destOrd="0" parTransId="{CA694B75-BF70-4846-94E8-523B5F944E4E}" sibTransId="{18F427AE-84C7-4B0D-81D9-D46A7F8A15E0}"/>
    <dgm:cxn modelId="{66DD1684-2D14-4754-9F7D-10008EC3019F}" srcId="{1110D0AD-06B9-448F-84E2-6040126FFFC5}" destId="{9D98C042-CAFB-45E0-B75D-0B852ACCFE13}" srcOrd="1" destOrd="0" parTransId="{638562E8-8385-42DD-B8D3-518DEE2F9B13}" sibTransId="{CD4F2ACA-871F-4692-8782-02C37FD4831B}"/>
    <dgm:cxn modelId="{BE02B38C-FA4C-4F91-82F8-5C8CC317175C}" srcId="{9D98C042-CAFB-45E0-B75D-0B852ACCFE13}" destId="{322AF30F-7639-415C-BEAF-1D5D0CC98D2C}" srcOrd="1" destOrd="0" parTransId="{295664D2-BC25-4F64-9D36-9212A213C5F8}" sibTransId="{AB0FBEEA-D990-487C-BC70-4D00300AD8EC}"/>
    <dgm:cxn modelId="{EEFCD48C-DB27-4E74-8ECE-1A468998B1D4}" type="presOf" srcId="{9B9FD039-3E50-46B6-A9C8-AA952F0281D0}" destId="{D1E9588D-6D63-4C21-8DC3-B550C8ABDC15}" srcOrd="0" destOrd="0" presId="urn:microsoft.com/office/officeart/2005/8/layout/chevron2"/>
    <dgm:cxn modelId="{CBEDBEA2-C95E-4A79-9F4F-CC418E712EAE}" type="presOf" srcId="{FE3D8CE8-2240-4EE0-9C3B-8334BFDECDE9}" destId="{D1E9588D-6D63-4C21-8DC3-B550C8ABDC15}" srcOrd="0" destOrd="1" presId="urn:microsoft.com/office/officeart/2005/8/layout/chevron2"/>
    <dgm:cxn modelId="{5E5D52A3-8BE6-412F-B5CC-71493566D674}" type="presOf" srcId="{CFFB3702-D7AA-4B06-A35A-891B0861AE33}" destId="{DD03D1A1-796A-4A55-8B01-6AAF2CD34647}" srcOrd="0" destOrd="2" presId="urn:microsoft.com/office/officeart/2005/8/layout/chevron2"/>
    <dgm:cxn modelId="{F1351DAA-49DD-4E29-8AFB-ADB95D4D8D23}" type="presOf" srcId="{599811B0-55DB-4440-92C0-9F960F16182F}" destId="{C36FD33A-02DA-4595-BED5-72C490ED8CAF}" srcOrd="0" destOrd="2" presId="urn:microsoft.com/office/officeart/2005/8/layout/chevron2"/>
    <dgm:cxn modelId="{89CD30AB-CB6D-4411-8A69-6D7AE0F382F3}" type="presOf" srcId="{9D98C042-CAFB-45E0-B75D-0B852ACCFE13}" destId="{1333B3AD-1695-4D91-8BEF-E34DEC50B6BF}" srcOrd="0" destOrd="0" presId="urn:microsoft.com/office/officeart/2005/8/layout/chevron2"/>
    <dgm:cxn modelId="{9B3FCBAF-C25B-414B-B89E-CF8C073E9FA1}" type="presOf" srcId="{322AF30F-7639-415C-BEAF-1D5D0CC98D2C}" destId="{C36FD33A-02DA-4595-BED5-72C490ED8CAF}" srcOrd="0" destOrd="1" presId="urn:microsoft.com/office/officeart/2005/8/layout/chevron2"/>
    <dgm:cxn modelId="{C96A4ABC-9BF7-46CA-AFB8-9846A4B52331}" srcId="{AD87632A-AD52-44EE-824A-2E7986201CC9}" destId="{FE3D8CE8-2240-4EE0-9C3B-8334BFDECDE9}" srcOrd="1" destOrd="0" parTransId="{06F117A5-560E-4EB5-B708-D36E85C87232}" sibTransId="{D945A016-C647-4C50-9385-84AFC2E610B4}"/>
    <dgm:cxn modelId="{14155DC7-09DB-429A-BCCC-78D0492A27C3}" type="presOf" srcId="{AD87632A-AD52-44EE-824A-2E7986201CC9}" destId="{6423019B-35FB-4D18-AAE3-24319BFC13D5}" srcOrd="0" destOrd="0" presId="urn:microsoft.com/office/officeart/2005/8/layout/chevron2"/>
    <dgm:cxn modelId="{098806CB-7D4C-4514-9E9F-E3177ECC9CEE}" type="presOf" srcId="{1110D0AD-06B9-448F-84E2-6040126FFFC5}" destId="{35B749CA-3065-42F8-8CA4-959854F54EA4}" srcOrd="0" destOrd="0" presId="urn:microsoft.com/office/officeart/2005/8/layout/chevron2"/>
    <dgm:cxn modelId="{FC2E9FD1-B525-4CF5-B0E9-73ED6DD5839C}" type="presOf" srcId="{2E035337-D298-4B11-8144-681420A5624D}" destId="{DD03D1A1-796A-4A55-8B01-6AAF2CD34647}" srcOrd="0" destOrd="0" presId="urn:microsoft.com/office/officeart/2005/8/layout/chevron2"/>
    <dgm:cxn modelId="{AD9292D4-97AE-4D4A-B9F3-F9461302B488}" srcId="{1110D0AD-06B9-448F-84E2-6040126FFFC5}" destId="{F00F4742-008A-4C2A-872A-369713B022AB}" srcOrd="0" destOrd="0" parTransId="{CBA54DAE-EE69-4F34-9F7F-438F58B9FBC0}" sibTransId="{26CC7883-8FC9-49C4-8B93-9CFB65B027FA}"/>
    <dgm:cxn modelId="{CD808CE2-4C69-4A62-B82D-E864A47EB2A0}" type="presOf" srcId="{42C2CD62-67A4-4DC4-B6E4-99F8AA91C55A}" destId="{C36FD33A-02DA-4595-BED5-72C490ED8CAF}" srcOrd="0" destOrd="0" presId="urn:microsoft.com/office/officeart/2005/8/layout/chevron2"/>
    <dgm:cxn modelId="{FB5449EC-7366-4567-ABC8-CB535E9279F3}" srcId="{F00F4742-008A-4C2A-872A-369713B022AB}" destId="{2E035337-D298-4B11-8144-681420A5624D}" srcOrd="0" destOrd="0" parTransId="{718140E9-3D5E-4AA8-805F-7A17FF962A7A}" sibTransId="{73FC23C1-3712-43D3-B3D1-80F94BF69ECB}"/>
    <dgm:cxn modelId="{1B782FF2-0543-429D-835A-287207579E56}" srcId="{AD87632A-AD52-44EE-824A-2E7986201CC9}" destId="{9B9FD039-3E50-46B6-A9C8-AA952F0281D0}" srcOrd="0" destOrd="0" parTransId="{095D2685-DD94-4A46-8BA5-906C424AE806}" sibTransId="{DB9A714F-5FF9-49B5-A548-E490DA4E4E9D}"/>
    <dgm:cxn modelId="{DBC4F6F0-6DF0-47B0-B153-B773C519CD2C}" type="presParOf" srcId="{35B749CA-3065-42F8-8CA4-959854F54EA4}" destId="{B377C8EA-EB3A-497A-AE10-4EE11D54ABD5}" srcOrd="0" destOrd="0" presId="urn:microsoft.com/office/officeart/2005/8/layout/chevron2"/>
    <dgm:cxn modelId="{CFE88AA8-5C7D-4F20-B693-3250337969F6}" type="presParOf" srcId="{B377C8EA-EB3A-497A-AE10-4EE11D54ABD5}" destId="{D66A7583-42BF-457E-AA6C-92E9AA1B1120}" srcOrd="0" destOrd="0" presId="urn:microsoft.com/office/officeart/2005/8/layout/chevron2"/>
    <dgm:cxn modelId="{00FBECA3-87B0-40F0-99CC-0057A917FD79}" type="presParOf" srcId="{B377C8EA-EB3A-497A-AE10-4EE11D54ABD5}" destId="{DD03D1A1-796A-4A55-8B01-6AAF2CD34647}" srcOrd="1" destOrd="0" presId="urn:microsoft.com/office/officeart/2005/8/layout/chevron2"/>
    <dgm:cxn modelId="{DDE893A8-05DD-4866-A576-D48751A16B87}" type="presParOf" srcId="{35B749CA-3065-42F8-8CA4-959854F54EA4}" destId="{597ADD97-1E16-4286-9474-316412AC9E68}" srcOrd="1" destOrd="0" presId="urn:microsoft.com/office/officeart/2005/8/layout/chevron2"/>
    <dgm:cxn modelId="{A84C32BF-60CA-4AAE-AA27-8CCE94622360}" type="presParOf" srcId="{35B749CA-3065-42F8-8CA4-959854F54EA4}" destId="{A95BD69F-C20D-40BA-A2A1-6E379A9A418F}" srcOrd="2" destOrd="0" presId="urn:microsoft.com/office/officeart/2005/8/layout/chevron2"/>
    <dgm:cxn modelId="{C93D5083-3C07-4730-B185-0E5069BCE2BE}" type="presParOf" srcId="{A95BD69F-C20D-40BA-A2A1-6E379A9A418F}" destId="{1333B3AD-1695-4D91-8BEF-E34DEC50B6BF}" srcOrd="0" destOrd="0" presId="urn:microsoft.com/office/officeart/2005/8/layout/chevron2"/>
    <dgm:cxn modelId="{DB499CCF-253D-46EE-A26D-E168384170D3}" type="presParOf" srcId="{A95BD69F-C20D-40BA-A2A1-6E379A9A418F}" destId="{C36FD33A-02DA-4595-BED5-72C490ED8CAF}" srcOrd="1" destOrd="0" presId="urn:microsoft.com/office/officeart/2005/8/layout/chevron2"/>
    <dgm:cxn modelId="{C6A46B49-E20F-4DB6-973C-2DBC821EDB09}" type="presParOf" srcId="{35B749CA-3065-42F8-8CA4-959854F54EA4}" destId="{945DC9B8-CC9C-42C7-B7B8-234E3246436B}" srcOrd="3" destOrd="0" presId="urn:microsoft.com/office/officeart/2005/8/layout/chevron2"/>
    <dgm:cxn modelId="{8CD19723-4A47-4CC9-A0CE-FDA35BEA8A83}" type="presParOf" srcId="{35B749CA-3065-42F8-8CA4-959854F54EA4}" destId="{1D5AFA12-F641-4FB4-8E10-3A49941434BA}" srcOrd="4" destOrd="0" presId="urn:microsoft.com/office/officeart/2005/8/layout/chevron2"/>
    <dgm:cxn modelId="{CF4E5A4B-850D-4CC9-B407-6E2B49473DAA}" type="presParOf" srcId="{1D5AFA12-F641-4FB4-8E10-3A49941434BA}" destId="{6423019B-35FB-4D18-AAE3-24319BFC13D5}" srcOrd="0" destOrd="0" presId="urn:microsoft.com/office/officeart/2005/8/layout/chevron2"/>
    <dgm:cxn modelId="{4456669D-E45D-4BC3-84D5-3897A000CB4A}" type="presParOf" srcId="{1D5AFA12-F641-4FB4-8E10-3A49941434BA}" destId="{D1E9588D-6D63-4C21-8DC3-B550C8ABDC15}"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110D0AD-06B9-448F-84E2-6040126FFFC5}" type="doc">
      <dgm:prSet loTypeId="urn:microsoft.com/office/officeart/2005/8/layout/chevron2" loCatId="list" qsTypeId="urn:microsoft.com/office/officeart/2005/8/quickstyle/3d1" qsCatId="3D" csTypeId="urn:microsoft.com/office/officeart/2005/8/colors/accent2_3" csCatId="accent2" phldr="1"/>
      <dgm:spPr/>
      <dgm:t>
        <a:bodyPr/>
        <a:lstStyle/>
        <a:p>
          <a:endParaRPr lang="nl-BE"/>
        </a:p>
      </dgm:t>
    </dgm:pt>
    <dgm:pt modelId="{10C40DA8-FBEE-447F-99C3-38A30F238D80}">
      <dgm:prSet phldrT="[Text]"/>
      <dgm:spPr/>
      <dgm:t>
        <a:bodyPr/>
        <a:lstStyle/>
        <a:p>
          <a:r>
            <a:rPr lang="fr-BE" noProof="0" dirty="0">
              <a:solidFill>
                <a:schemeClr val="accent2"/>
              </a:solidFill>
              <a:latin typeface="+mj-lt"/>
            </a:rPr>
            <a:t>fin des cours (exceptionnellement : 10</a:t>
          </a:r>
          <a:r>
            <a:rPr lang="fr-BE" baseline="30000" noProof="0" dirty="0">
              <a:solidFill>
                <a:schemeClr val="accent2"/>
              </a:solidFill>
              <a:latin typeface="+mj-lt"/>
            </a:rPr>
            <a:t>e</a:t>
          </a:r>
          <a:r>
            <a:rPr lang="fr-BE" noProof="0" dirty="0">
              <a:solidFill>
                <a:schemeClr val="accent2"/>
              </a:solidFill>
              <a:latin typeface="+mj-lt"/>
            </a:rPr>
            <a:t> heure jusque 17h05)</a:t>
          </a:r>
        </a:p>
      </dgm:t>
    </dgm:pt>
    <dgm:pt modelId="{AC36C8F3-ADF7-4CB9-99C1-6245CA7C9B03}" type="parTrans" cxnId="{FC3CA36E-4E24-495C-BBBC-5E00BABC9CB6}">
      <dgm:prSet/>
      <dgm:spPr/>
      <dgm:t>
        <a:bodyPr/>
        <a:lstStyle/>
        <a:p>
          <a:endParaRPr lang="nl-BE"/>
        </a:p>
      </dgm:t>
    </dgm:pt>
    <dgm:pt modelId="{C1EBAAE6-31AB-4ABE-816A-BCD58A1466A9}" type="sibTrans" cxnId="{FC3CA36E-4E24-495C-BBBC-5E00BABC9CB6}">
      <dgm:prSet/>
      <dgm:spPr/>
      <dgm:t>
        <a:bodyPr/>
        <a:lstStyle/>
        <a:p>
          <a:endParaRPr lang="nl-BE"/>
        </a:p>
      </dgm:t>
    </dgm:pt>
    <dgm:pt modelId="{AAC782C9-C823-46DD-AEC2-A80EFD59DA13}">
      <dgm:prSet phldrT="[Text]" custT="1"/>
      <dgm:spPr/>
      <dgm:t>
        <a:bodyPr/>
        <a:lstStyle/>
        <a:p>
          <a:endParaRPr lang="fr-BE" sz="1300" noProof="0" dirty="0"/>
        </a:p>
        <a:p>
          <a:r>
            <a:rPr lang="fr-BE" sz="1600" noProof="0" dirty="0"/>
            <a:t>12h55-13h45</a:t>
          </a:r>
        </a:p>
      </dgm:t>
    </dgm:pt>
    <dgm:pt modelId="{BFF0E4EC-674E-4B47-BCBA-1518EC506C98}" type="parTrans" cxnId="{0135DFEA-672F-4794-B625-84F64CCFFDB2}">
      <dgm:prSet/>
      <dgm:spPr/>
      <dgm:t>
        <a:bodyPr/>
        <a:lstStyle/>
        <a:p>
          <a:endParaRPr lang="nl-BE"/>
        </a:p>
      </dgm:t>
    </dgm:pt>
    <dgm:pt modelId="{ECCD4DBF-13DA-40E4-970A-8E0C313482ED}" type="sibTrans" cxnId="{0135DFEA-672F-4794-B625-84F64CCFFDB2}">
      <dgm:prSet/>
      <dgm:spPr/>
      <dgm:t>
        <a:bodyPr/>
        <a:lstStyle/>
        <a:p>
          <a:endParaRPr lang="nl-BE"/>
        </a:p>
      </dgm:t>
    </dgm:pt>
    <dgm:pt modelId="{A6FF6FAB-B074-4286-A2A0-BE7CAF981492}">
      <dgm:prSet phldrT="[Text]"/>
      <dgm:spPr/>
      <dgm:t>
        <a:bodyPr/>
        <a:lstStyle/>
        <a:p>
          <a:r>
            <a:rPr lang="fr-BE" noProof="0" dirty="0">
              <a:solidFill>
                <a:schemeClr val="accent2"/>
              </a:solidFill>
              <a:latin typeface="+mj-lt"/>
            </a:rPr>
            <a:t>temps de midi &gt; </a:t>
          </a:r>
          <a:r>
            <a:rPr lang="fr-BE" b="1" u="sng" noProof="0" dirty="0">
              <a:solidFill>
                <a:schemeClr val="accent2"/>
              </a:solidFill>
              <a:latin typeface="+mj-lt"/>
            </a:rPr>
            <a:t>en classe</a:t>
          </a:r>
          <a:r>
            <a:rPr lang="fr-BE" noProof="0" dirty="0">
              <a:solidFill>
                <a:schemeClr val="accent2"/>
              </a:solidFill>
              <a:latin typeface="+mj-lt"/>
            </a:rPr>
            <a:t> suivant les règles définies dans le “contrat du temps de midi”</a:t>
          </a:r>
        </a:p>
      </dgm:t>
    </dgm:pt>
    <dgm:pt modelId="{02C54C4A-7010-4A10-A4FF-85B014FC9879}" type="parTrans" cxnId="{9FF2C960-EBA4-482E-8B1B-BB3CE622954C}">
      <dgm:prSet/>
      <dgm:spPr/>
      <dgm:t>
        <a:bodyPr/>
        <a:lstStyle/>
        <a:p>
          <a:endParaRPr lang="nl-BE"/>
        </a:p>
      </dgm:t>
    </dgm:pt>
    <dgm:pt modelId="{0664DE49-7170-4D7D-96E3-EC6355EE26BE}" type="sibTrans" cxnId="{9FF2C960-EBA4-482E-8B1B-BB3CE622954C}">
      <dgm:prSet/>
      <dgm:spPr/>
      <dgm:t>
        <a:bodyPr/>
        <a:lstStyle/>
        <a:p>
          <a:endParaRPr lang="nl-BE"/>
        </a:p>
      </dgm:t>
    </dgm:pt>
    <dgm:pt modelId="{4C60E6B5-6E39-460B-AE87-421285970BB7}">
      <dgm:prSet phldrT="[Text]" custT="1"/>
      <dgm:spPr/>
      <dgm:t>
        <a:bodyPr/>
        <a:lstStyle/>
        <a:p>
          <a:endParaRPr lang="fr-BE" sz="1300" noProof="0" dirty="0"/>
        </a:p>
        <a:p>
          <a:r>
            <a:rPr lang="fr-BE" sz="1600" noProof="0" dirty="0"/>
            <a:t>16h15</a:t>
          </a:r>
        </a:p>
      </dgm:t>
    </dgm:pt>
    <dgm:pt modelId="{14AE2CE9-FEBE-49D4-8896-076C3574B315}" type="parTrans" cxnId="{2F1EA50D-8119-4FEE-A434-330E9579C180}">
      <dgm:prSet/>
      <dgm:spPr/>
      <dgm:t>
        <a:bodyPr/>
        <a:lstStyle/>
        <a:p>
          <a:endParaRPr lang="nl-BE"/>
        </a:p>
      </dgm:t>
    </dgm:pt>
    <dgm:pt modelId="{804E9D57-24E2-401C-8E85-B49F7A0B418A}" type="sibTrans" cxnId="{2F1EA50D-8119-4FEE-A434-330E9579C180}">
      <dgm:prSet/>
      <dgm:spPr/>
      <dgm:t>
        <a:bodyPr/>
        <a:lstStyle/>
        <a:p>
          <a:endParaRPr lang="nl-BE"/>
        </a:p>
      </dgm:t>
    </dgm:pt>
    <dgm:pt modelId="{F7539657-8E94-42B7-B722-D759F87FD448}">
      <dgm:prSet phldrT="[Text]"/>
      <dgm:spPr/>
      <dgm:t>
        <a:bodyPr/>
        <a:lstStyle/>
        <a:p>
          <a:r>
            <a:rPr lang="fr-BE" noProof="0" dirty="0">
              <a:solidFill>
                <a:schemeClr val="accent2"/>
              </a:solidFill>
              <a:latin typeface="+mj-lt"/>
            </a:rPr>
            <a:t>possibilité de commander un sandwich à l’école en début de journée</a:t>
          </a:r>
        </a:p>
      </dgm:t>
    </dgm:pt>
    <dgm:pt modelId="{77B4C9C6-88C3-443C-A9C1-8EA95280D617}" type="parTrans" cxnId="{008A9682-5625-40E3-8CFA-B2C671149FC9}">
      <dgm:prSet/>
      <dgm:spPr/>
      <dgm:t>
        <a:bodyPr/>
        <a:lstStyle/>
        <a:p>
          <a:endParaRPr lang="nl-BE"/>
        </a:p>
      </dgm:t>
    </dgm:pt>
    <dgm:pt modelId="{1DAEC784-D803-4DC7-BDFB-5C0E21522376}" type="sibTrans" cxnId="{008A9682-5625-40E3-8CFA-B2C671149FC9}">
      <dgm:prSet/>
      <dgm:spPr/>
      <dgm:t>
        <a:bodyPr/>
        <a:lstStyle/>
        <a:p>
          <a:endParaRPr lang="nl-BE"/>
        </a:p>
      </dgm:t>
    </dgm:pt>
    <dgm:pt modelId="{B9E4D798-D818-409C-AC5F-A73231D12CD6}">
      <dgm:prSet phldrT="[Text]"/>
      <dgm:spPr/>
      <dgm:t>
        <a:bodyPr/>
        <a:lstStyle/>
        <a:p>
          <a:r>
            <a:rPr lang="fr-BE" noProof="0" dirty="0">
              <a:solidFill>
                <a:schemeClr val="accent2"/>
              </a:solidFill>
              <a:latin typeface="+mj-lt"/>
            </a:rPr>
            <a:t>possibilité d’aller en ville (temps de midi prolongé) &gt; </a:t>
          </a:r>
          <a:r>
            <a:rPr lang="fr-BE" b="1" u="sng" noProof="0" dirty="0" err="1">
              <a:solidFill>
                <a:schemeClr val="accent2"/>
              </a:solidFill>
              <a:latin typeface="+mj-lt"/>
            </a:rPr>
            <a:t>ssi</a:t>
          </a:r>
          <a:r>
            <a:rPr lang="fr-BE" noProof="0" dirty="0">
              <a:solidFill>
                <a:schemeClr val="accent2"/>
              </a:solidFill>
              <a:latin typeface="+mj-lt"/>
            </a:rPr>
            <a:t> autorisation de sortie</a:t>
          </a:r>
        </a:p>
      </dgm:t>
    </dgm:pt>
    <dgm:pt modelId="{C13689E3-416B-40FD-B5CF-C69D0A75B05D}" type="parTrans" cxnId="{54F4E7D0-19CA-4896-AFA2-144A3918817D}">
      <dgm:prSet/>
      <dgm:spPr/>
      <dgm:t>
        <a:bodyPr/>
        <a:lstStyle/>
        <a:p>
          <a:endParaRPr lang="nl-BE"/>
        </a:p>
      </dgm:t>
    </dgm:pt>
    <dgm:pt modelId="{3F264F58-C3A1-459D-9552-C69A23EA922F}" type="sibTrans" cxnId="{54F4E7D0-19CA-4896-AFA2-144A3918817D}">
      <dgm:prSet/>
      <dgm:spPr/>
      <dgm:t>
        <a:bodyPr/>
        <a:lstStyle/>
        <a:p>
          <a:endParaRPr lang="nl-BE"/>
        </a:p>
      </dgm:t>
    </dgm:pt>
    <dgm:pt modelId="{4A0A1682-1857-4386-890D-99F09E0F6D98}">
      <dgm:prSet phldrT="[Text]" custT="1"/>
      <dgm:spPr/>
      <dgm:t>
        <a:bodyPr/>
        <a:lstStyle/>
        <a:p>
          <a:endParaRPr lang="fr-BE" sz="1300" noProof="0" dirty="0"/>
        </a:p>
        <a:p>
          <a:r>
            <a:rPr lang="fr-BE" sz="1600" noProof="0" dirty="0"/>
            <a:t>17h30</a:t>
          </a:r>
        </a:p>
      </dgm:t>
    </dgm:pt>
    <dgm:pt modelId="{41524A61-A6C4-43F9-B403-3D97CD753AD1}" type="parTrans" cxnId="{2EDA8CB3-0A5B-4AAC-A22B-5284DCE0D0E2}">
      <dgm:prSet/>
      <dgm:spPr/>
      <dgm:t>
        <a:bodyPr/>
        <a:lstStyle/>
        <a:p>
          <a:endParaRPr lang="nl-BE"/>
        </a:p>
      </dgm:t>
    </dgm:pt>
    <dgm:pt modelId="{0933AC87-A176-493A-80F0-8B38B873EFA8}" type="sibTrans" cxnId="{2EDA8CB3-0A5B-4AAC-A22B-5284DCE0D0E2}">
      <dgm:prSet/>
      <dgm:spPr/>
      <dgm:t>
        <a:bodyPr/>
        <a:lstStyle/>
        <a:p>
          <a:endParaRPr lang="nl-BE"/>
        </a:p>
      </dgm:t>
    </dgm:pt>
    <dgm:pt modelId="{8D3265B5-D7E8-488F-8EBF-FFBCDA47ADBD}">
      <dgm:prSet phldrT="[Text]"/>
      <dgm:spPr/>
      <dgm:t>
        <a:bodyPr/>
        <a:lstStyle/>
        <a:p>
          <a:r>
            <a:rPr lang="fr-BE" noProof="0" dirty="0">
              <a:solidFill>
                <a:schemeClr val="accent2"/>
              </a:solidFill>
              <a:latin typeface="+mj-lt"/>
            </a:rPr>
            <a:t>pas d’étude dirigée mais l’école reste ouverte</a:t>
          </a:r>
        </a:p>
      </dgm:t>
    </dgm:pt>
    <dgm:pt modelId="{1B5ACCCF-3484-468A-AE73-02FF722B5336}" type="parTrans" cxnId="{E12F8C65-F146-4166-9809-1A9755DB5F57}">
      <dgm:prSet/>
      <dgm:spPr/>
      <dgm:t>
        <a:bodyPr/>
        <a:lstStyle/>
        <a:p>
          <a:endParaRPr lang="nl-BE"/>
        </a:p>
      </dgm:t>
    </dgm:pt>
    <dgm:pt modelId="{36B6DE84-1521-4C3E-9E77-46CFDF9D7C1F}" type="sibTrans" cxnId="{E12F8C65-F146-4166-9809-1A9755DB5F57}">
      <dgm:prSet/>
      <dgm:spPr/>
      <dgm:t>
        <a:bodyPr/>
        <a:lstStyle/>
        <a:p>
          <a:endParaRPr lang="nl-BE"/>
        </a:p>
      </dgm:t>
    </dgm:pt>
    <dgm:pt modelId="{54AE38C1-EA16-48DD-A072-626188D33933}">
      <dgm:prSet phldrT="[Text]"/>
      <dgm:spPr/>
      <dgm:t>
        <a:bodyPr/>
        <a:lstStyle/>
        <a:p>
          <a:r>
            <a:rPr lang="fr-BE" noProof="0" dirty="0">
              <a:solidFill>
                <a:schemeClr val="accent2"/>
              </a:solidFill>
              <a:latin typeface="+mj-lt"/>
            </a:rPr>
            <a:t>retour à la maison (devoirs &amp; leçons)</a:t>
          </a:r>
        </a:p>
      </dgm:t>
    </dgm:pt>
    <dgm:pt modelId="{E62E2006-48E2-430E-8A83-22893380F1C5}" type="parTrans" cxnId="{15BA7D0F-6FFF-45B8-A080-053507B9C221}">
      <dgm:prSet/>
      <dgm:spPr/>
      <dgm:t>
        <a:bodyPr/>
        <a:lstStyle/>
        <a:p>
          <a:endParaRPr lang="nl-BE"/>
        </a:p>
      </dgm:t>
    </dgm:pt>
    <dgm:pt modelId="{28B73930-A1F0-4047-A0BF-F75C6C43270C}" type="sibTrans" cxnId="{15BA7D0F-6FFF-45B8-A080-053507B9C221}">
      <dgm:prSet/>
      <dgm:spPr/>
      <dgm:t>
        <a:bodyPr/>
        <a:lstStyle/>
        <a:p>
          <a:endParaRPr lang="nl-BE"/>
        </a:p>
      </dgm:t>
    </dgm:pt>
    <dgm:pt modelId="{7FF4E82E-556A-4A2B-8EA6-632A4187CF16}">
      <dgm:prSet phldrT="[Text]"/>
      <dgm:spPr/>
      <dgm:t>
        <a:bodyPr/>
        <a:lstStyle/>
        <a:p>
          <a:r>
            <a:rPr lang="fr-BE" noProof="0" dirty="0">
              <a:solidFill>
                <a:schemeClr val="accent2"/>
              </a:solidFill>
              <a:latin typeface="+mj-lt"/>
            </a:rPr>
            <a:t>possibilité d’être licencié plus tôt &gt; </a:t>
          </a:r>
          <a:r>
            <a:rPr lang="fr-BE" b="1" u="sng" noProof="0" dirty="0" err="1">
              <a:solidFill>
                <a:schemeClr val="accent2"/>
              </a:solidFill>
              <a:latin typeface="+mj-lt"/>
            </a:rPr>
            <a:t>ssi</a:t>
          </a:r>
          <a:r>
            <a:rPr lang="fr-BE" noProof="0" dirty="0">
              <a:solidFill>
                <a:schemeClr val="accent2"/>
              </a:solidFill>
              <a:latin typeface="+mj-lt"/>
            </a:rPr>
            <a:t> autorisation de sortie</a:t>
          </a:r>
        </a:p>
      </dgm:t>
    </dgm:pt>
    <dgm:pt modelId="{114DA162-29BF-43EA-8F15-845A976E73A5}" type="parTrans" cxnId="{B1EDCE36-C1F2-4A51-B265-CBA892A5B1B3}">
      <dgm:prSet/>
      <dgm:spPr/>
      <dgm:t>
        <a:bodyPr/>
        <a:lstStyle/>
        <a:p>
          <a:endParaRPr lang="nl-BE"/>
        </a:p>
      </dgm:t>
    </dgm:pt>
    <dgm:pt modelId="{8D7548B9-0A02-4635-9106-8E540796BF02}" type="sibTrans" cxnId="{B1EDCE36-C1F2-4A51-B265-CBA892A5B1B3}">
      <dgm:prSet/>
      <dgm:spPr/>
      <dgm:t>
        <a:bodyPr/>
        <a:lstStyle/>
        <a:p>
          <a:endParaRPr lang="nl-BE"/>
        </a:p>
      </dgm:t>
    </dgm:pt>
    <dgm:pt modelId="{35B749CA-3065-42F8-8CA4-959854F54EA4}" type="pres">
      <dgm:prSet presAssocID="{1110D0AD-06B9-448F-84E2-6040126FFFC5}" presName="linearFlow" presStyleCnt="0">
        <dgm:presLayoutVars>
          <dgm:dir/>
          <dgm:animLvl val="lvl"/>
          <dgm:resizeHandles val="exact"/>
        </dgm:presLayoutVars>
      </dgm:prSet>
      <dgm:spPr/>
    </dgm:pt>
    <dgm:pt modelId="{1F176941-1302-4916-A600-FF1E04040F0C}" type="pres">
      <dgm:prSet presAssocID="{AAC782C9-C823-46DD-AEC2-A80EFD59DA13}" presName="composite" presStyleCnt="0"/>
      <dgm:spPr/>
    </dgm:pt>
    <dgm:pt modelId="{C2F0EF4C-1FB5-40F6-ABAA-27A81E194547}" type="pres">
      <dgm:prSet presAssocID="{AAC782C9-C823-46DD-AEC2-A80EFD59DA13}" presName="parentText" presStyleLbl="alignNode1" presStyleIdx="0" presStyleCnt="3">
        <dgm:presLayoutVars>
          <dgm:chMax val="1"/>
          <dgm:bulletEnabled val="1"/>
        </dgm:presLayoutVars>
      </dgm:prSet>
      <dgm:spPr/>
    </dgm:pt>
    <dgm:pt modelId="{8570C04A-B204-4AE4-8AC9-00D77BC5A7F4}" type="pres">
      <dgm:prSet presAssocID="{AAC782C9-C823-46DD-AEC2-A80EFD59DA13}" presName="descendantText" presStyleLbl="alignAcc1" presStyleIdx="0" presStyleCnt="3">
        <dgm:presLayoutVars>
          <dgm:bulletEnabled val="1"/>
        </dgm:presLayoutVars>
      </dgm:prSet>
      <dgm:spPr/>
    </dgm:pt>
    <dgm:pt modelId="{C8E7B4EF-0287-450C-93FA-CB13118159BE}" type="pres">
      <dgm:prSet presAssocID="{ECCD4DBF-13DA-40E4-970A-8E0C313482ED}" presName="sp" presStyleCnt="0"/>
      <dgm:spPr/>
    </dgm:pt>
    <dgm:pt modelId="{20D6E2E1-9AEB-4755-8659-37C5304D693E}" type="pres">
      <dgm:prSet presAssocID="{4C60E6B5-6E39-460B-AE87-421285970BB7}" presName="composite" presStyleCnt="0"/>
      <dgm:spPr/>
    </dgm:pt>
    <dgm:pt modelId="{2D937FD3-AAE2-4F0F-B251-18A2001637A8}" type="pres">
      <dgm:prSet presAssocID="{4C60E6B5-6E39-460B-AE87-421285970BB7}" presName="parentText" presStyleLbl="alignNode1" presStyleIdx="1" presStyleCnt="3">
        <dgm:presLayoutVars>
          <dgm:chMax val="1"/>
          <dgm:bulletEnabled val="1"/>
        </dgm:presLayoutVars>
      </dgm:prSet>
      <dgm:spPr/>
    </dgm:pt>
    <dgm:pt modelId="{7316F7D9-D459-4D1D-B7F2-6B41C06C231D}" type="pres">
      <dgm:prSet presAssocID="{4C60E6B5-6E39-460B-AE87-421285970BB7}" presName="descendantText" presStyleLbl="alignAcc1" presStyleIdx="1" presStyleCnt="3">
        <dgm:presLayoutVars>
          <dgm:bulletEnabled val="1"/>
        </dgm:presLayoutVars>
      </dgm:prSet>
      <dgm:spPr/>
    </dgm:pt>
    <dgm:pt modelId="{06B24F44-DBE8-416D-AB87-39D033FDD2FA}" type="pres">
      <dgm:prSet presAssocID="{804E9D57-24E2-401C-8E85-B49F7A0B418A}" presName="sp" presStyleCnt="0"/>
      <dgm:spPr/>
    </dgm:pt>
    <dgm:pt modelId="{E50DAF6D-A740-49CF-A775-B8BF4FC6A67F}" type="pres">
      <dgm:prSet presAssocID="{4A0A1682-1857-4386-890D-99F09E0F6D98}" presName="composite" presStyleCnt="0"/>
      <dgm:spPr/>
    </dgm:pt>
    <dgm:pt modelId="{A6C09902-E9BB-4E36-9400-8A1924FBED2A}" type="pres">
      <dgm:prSet presAssocID="{4A0A1682-1857-4386-890D-99F09E0F6D98}" presName="parentText" presStyleLbl="alignNode1" presStyleIdx="2" presStyleCnt="3">
        <dgm:presLayoutVars>
          <dgm:chMax val="1"/>
          <dgm:bulletEnabled val="1"/>
        </dgm:presLayoutVars>
      </dgm:prSet>
      <dgm:spPr/>
    </dgm:pt>
    <dgm:pt modelId="{01DE97D2-5007-4132-93BD-531FC6B217FB}" type="pres">
      <dgm:prSet presAssocID="{4A0A1682-1857-4386-890D-99F09E0F6D98}" presName="descendantText" presStyleLbl="alignAcc1" presStyleIdx="2" presStyleCnt="3">
        <dgm:presLayoutVars>
          <dgm:bulletEnabled val="1"/>
        </dgm:presLayoutVars>
      </dgm:prSet>
      <dgm:spPr/>
    </dgm:pt>
  </dgm:ptLst>
  <dgm:cxnLst>
    <dgm:cxn modelId="{2F1EA50D-8119-4FEE-A434-330E9579C180}" srcId="{1110D0AD-06B9-448F-84E2-6040126FFFC5}" destId="{4C60E6B5-6E39-460B-AE87-421285970BB7}" srcOrd="1" destOrd="0" parTransId="{14AE2CE9-FEBE-49D4-8896-076C3574B315}" sibTransId="{804E9D57-24E2-401C-8E85-B49F7A0B418A}"/>
    <dgm:cxn modelId="{15BA7D0F-6FFF-45B8-A080-053507B9C221}" srcId="{4A0A1682-1857-4386-890D-99F09E0F6D98}" destId="{54AE38C1-EA16-48DD-A072-626188D33933}" srcOrd="1" destOrd="0" parTransId="{E62E2006-48E2-430E-8A83-22893380F1C5}" sibTransId="{28B73930-A1F0-4047-A0BF-F75C6C43270C}"/>
    <dgm:cxn modelId="{1B90E621-C859-428C-8B5F-44B5327761EE}" type="presOf" srcId="{8D3265B5-D7E8-488F-8EBF-FFBCDA47ADBD}" destId="{01DE97D2-5007-4132-93BD-531FC6B217FB}" srcOrd="0" destOrd="0" presId="urn:microsoft.com/office/officeart/2005/8/layout/chevron2"/>
    <dgm:cxn modelId="{B1EDCE36-C1F2-4A51-B265-CBA892A5B1B3}" srcId="{4C60E6B5-6E39-460B-AE87-421285970BB7}" destId="{7FF4E82E-556A-4A2B-8EA6-632A4187CF16}" srcOrd="1" destOrd="0" parTransId="{114DA162-29BF-43EA-8F15-845A976E73A5}" sibTransId="{8D7548B9-0A02-4635-9106-8E540796BF02}"/>
    <dgm:cxn modelId="{B3569937-B56C-4A18-8CE4-E838309AB622}" type="presOf" srcId="{B9E4D798-D818-409C-AC5F-A73231D12CD6}" destId="{8570C04A-B204-4AE4-8AC9-00D77BC5A7F4}" srcOrd="0" destOrd="2" presId="urn:microsoft.com/office/officeart/2005/8/layout/chevron2"/>
    <dgm:cxn modelId="{FB6F3339-1FB2-42C7-A923-DDC4FC29259E}" type="presOf" srcId="{4A0A1682-1857-4386-890D-99F09E0F6D98}" destId="{A6C09902-E9BB-4E36-9400-8A1924FBED2A}" srcOrd="0" destOrd="0" presId="urn:microsoft.com/office/officeart/2005/8/layout/chevron2"/>
    <dgm:cxn modelId="{ADD50E5E-0BD7-4AFC-9BA0-BA4036519CAF}" type="presOf" srcId="{7FF4E82E-556A-4A2B-8EA6-632A4187CF16}" destId="{7316F7D9-D459-4D1D-B7F2-6B41C06C231D}" srcOrd="0" destOrd="1" presId="urn:microsoft.com/office/officeart/2005/8/layout/chevron2"/>
    <dgm:cxn modelId="{9FF2C960-EBA4-482E-8B1B-BB3CE622954C}" srcId="{AAC782C9-C823-46DD-AEC2-A80EFD59DA13}" destId="{A6FF6FAB-B074-4286-A2A0-BE7CAF981492}" srcOrd="0" destOrd="0" parTransId="{02C54C4A-7010-4A10-A4FF-85B014FC9879}" sibTransId="{0664DE49-7170-4D7D-96E3-EC6355EE26BE}"/>
    <dgm:cxn modelId="{E12F8C65-F146-4166-9809-1A9755DB5F57}" srcId="{4A0A1682-1857-4386-890D-99F09E0F6D98}" destId="{8D3265B5-D7E8-488F-8EBF-FFBCDA47ADBD}" srcOrd="0" destOrd="0" parTransId="{1B5ACCCF-3484-468A-AE73-02FF722B5336}" sibTransId="{36B6DE84-1521-4C3E-9E77-46CFDF9D7C1F}"/>
    <dgm:cxn modelId="{FC3CA36E-4E24-495C-BBBC-5E00BABC9CB6}" srcId="{4C60E6B5-6E39-460B-AE87-421285970BB7}" destId="{10C40DA8-FBEE-447F-99C3-38A30F238D80}" srcOrd="0" destOrd="0" parTransId="{AC36C8F3-ADF7-4CB9-99C1-6245CA7C9B03}" sibTransId="{C1EBAAE6-31AB-4ABE-816A-BCD58A1466A9}"/>
    <dgm:cxn modelId="{A818127F-473F-4B7F-8F63-63817903E2A4}" type="presOf" srcId="{F7539657-8E94-42B7-B722-D759F87FD448}" destId="{8570C04A-B204-4AE4-8AC9-00D77BC5A7F4}" srcOrd="0" destOrd="1" presId="urn:microsoft.com/office/officeart/2005/8/layout/chevron2"/>
    <dgm:cxn modelId="{008A9682-5625-40E3-8CFA-B2C671149FC9}" srcId="{AAC782C9-C823-46DD-AEC2-A80EFD59DA13}" destId="{F7539657-8E94-42B7-B722-D759F87FD448}" srcOrd="1" destOrd="0" parTransId="{77B4C9C6-88C3-443C-A9C1-8EA95280D617}" sibTransId="{1DAEC784-D803-4DC7-BDFB-5C0E21522376}"/>
    <dgm:cxn modelId="{2EDA8CB3-0A5B-4AAC-A22B-5284DCE0D0E2}" srcId="{1110D0AD-06B9-448F-84E2-6040126FFFC5}" destId="{4A0A1682-1857-4386-890D-99F09E0F6D98}" srcOrd="2" destOrd="0" parTransId="{41524A61-A6C4-43F9-B403-3D97CD753AD1}" sibTransId="{0933AC87-A176-493A-80F0-8B38B873EFA8}"/>
    <dgm:cxn modelId="{DFC75DBA-6D2F-46B0-B278-9F8C5CB61B9B}" type="presOf" srcId="{A6FF6FAB-B074-4286-A2A0-BE7CAF981492}" destId="{8570C04A-B204-4AE4-8AC9-00D77BC5A7F4}" srcOrd="0" destOrd="0" presId="urn:microsoft.com/office/officeart/2005/8/layout/chevron2"/>
    <dgm:cxn modelId="{F4B6DBCC-630A-4ED5-8DA6-6FF709C29FB1}" type="presOf" srcId="{10C40DA8-FBEE-447F-99C3-38A30F238D80}" destId="{7316F7D9-D459-4D1D-B7F2-6B41C06C231D}" srcOrd="0" destOrd="0" presId="urn:microsoft.com/office/officeart/2005/8/layout/chevron2"/>
    <dgm:cxn modelId="{54F4E7D0-19CA-4896-AFA2-144A3918817D}" srcId="{AAC782C9-C823-46DD-AEC2-A80EFD59DA13}" destId="{B9E4D798-D818-409C-AC5F-A73231D12CD6}" srcOrd="2" destOrd="0" parTransId="{C13689E3-416B-40FD-B5CF-C69D0A75B05D}" sibTransId="{3F264F58-C3A1-459D-9552-C69A23EA922F}"/>
    <dgm:cxn modelId="{45FD24D1-DA29-49D0-9AAD-7B14200C64E5}" type="presOf" srcId="{1110D0AD-06B9-448F-84E2-6040126FFFC5}" destId="{35B749CA-3065-42F8-8CA4-959854F54EA4}" srcOrd="0" destOrd="0" presId="urn:microsoft.com/office/officeart/2005/8/layout/chevron2"/>
    <dgm:cxn modelId="{654F71E1-80EF-4F66-B100-776B331FBF4C}" type="presOf" srcId="{54AE38C1-EA16-48DD-A072-626188D33933}" destId="{01DE97D2-5007-4132-93BD-531FC6B217FB}" srcOrd="0" destOrd="1" presId="urn:microsoft.com/office/officeart/2005/8/layout/chevron2"/>
    <dgm:cxn modelId="{9DE4D1E2-EC22-4D06-B619-B4C5DEF38EA2}" type="presOf" srcId="{AAC782C9-C823-46DD-AEC2-A80EFD59DA13}" destId="{C2F0EF4C-1FB5-40F6-ABAA-27A81E194547}" srcOrd="0" destOrd="0" presId="urn:microsoft.com/office/officeart/2005/8/layout/chevron2"/>
    <dgm:cxn modelId="{F08EF3E6-A948-433B-977A-0C92CA23607B}" type="presOf" srcId="{4C60E6B5-6E39-460B-AE87-421285970BB7}" destId="{2D937FD3-AAE2-4F0F-B251-18A2001637A8}" srcOrd="0" destOrd="0" presId="urn:microsoft.com/office/officeart/2005/8/layout/chevron2"/>
    <dgm:cxn modelId="{0135DFEA-672F-4794-B625-84F64CCFFDB2}" srcId="{1110D0AD-06B9-448F-84E2-6040126FFFC5}" destId="{AAC782C9-C823-46DD-AEC2-A80EFD59DA13}" srcOrd="0" destOrd="0" parTransId="{BFF0E4EC-674E-4B47-BCBA-1518EC506C98}" sibTransId="{ECCD4DBF-13DA-40E4-970A-8E0C313482ED}"/>
    <dgm:cxn modelId="{FEA92D88-EEF5-4D35-BF25-9094E0613ADD}" type="presParOf" srcId="{35B749CA-3065-42F8-8CA4-959854F54EA4}" destId="{1F176941-1302-4916-A600-FF1E04040F0C}" srcOrd="0" destOrd="0" presId="urn:microsoft.com/office/officeart/2005/8/layout/chevron2"/>
    <dgm:cxn modelId="{E13886F1-ADB8-4445-99DA-ED47C51C90E7}" type="presParOf" srcId="{1F176941-1302-4916-A600-FF1E04040F0C}" destId="{C2F0EF4C-1FB5-40F6-ABAA-27A81E194547}" srcOrd="0" destOrd="0" presId="urn:microsoft.com/office/officeart/2005/8/layout/chevron2"/>
    <dgm:cxn modelId="{1C2E7A35-D99F-43E2-8C1E-8D7D481998FE}" type="presParOf" srcId="{1F176941-1302-4916-A600-FF1E04040F0C}" destId="{8570C04A-B204-4AE4-8AC9-00D77BC5A7F4}" srcOrd="1" destOrd="0" presId="urn:microsoft.com/office/officeart/2005/8/layout/chevron2"/>
    <dgm:cxn modelId="{B0E532E7-69C2-4759-9470-B9D7423AF3D2}" type="presParOf" srcId="{35B749CA-3065-42F8-8CA4-959854F54EA4}" destId="{C8E7B4EF-0287-450C-93FA-CB13118159BE}" srcOrd="1" destOrd="0" presId="urn:microsoft.com/office/officeart/2005/8/layout/chevron2"/>
    <dgm:cxn modelId="{2B89CDAE-4D9C-4DD2-A5E0-83036874457A}" type="presParOf" srcId="{35B749CA-3065-42F8-8CA4-959854F54EA4}" destId="{20D6E2E1-9AEB-4755-8659-37C5304D693E}" srcOrd="2" destOrd="0" presId="urn:microsoft.com/office/officeart/2005/8/layout/chevron2"/>
    <dgm:cxn modelId="{0501A088-BA7E-47B3-B1AE-6A7ECABC5BC0}" type="presParOf" srcId="{20D6E2E1-9AEB-4755-8659-37C5304D693E}" destId="{2D937FD3-AAE2-4F0F-B251-18A2001637A8}" srcOrd="0" destOrd="0" presId="urn:microsoft.com/office/officeart/2005/8/layout/chevron2"/>
    <dgm:cxn modelId="{BBD8AACF-A03E-49E9-9522-1B49EEBE745B}" type="presParOf" srcId="{20D6E2E1-9AEB-4755-8659-37C5304D693E}" destId="{7316F7D9-D459-4D1D-B7F2-6B41C06C231D}" srcOrd="1" destOrd="0" presId="urn:microsoft.com/office/officeart/2005/8/layout/chevron2"/>
    <dgm:cxn modelId="{D77787BC-FE83-413A-8F97-8EECD2247647}" type="presParOf" srcId="{35B749CA-3065-42F8-8CA4-959854F54EA4}" destId="{06B24F44-DBE8-416D-AB87-39D033FDD2FA}" srcOrd="3" destOrd="0" presId="urn:microsoft.com/office/officeart/2005/8/layout/chevron2"/>
    <dgm:cxn modelId="{F58A8C3D-1AFB-4FC9-AEE4-8E1E868731D8}" type="presParOf" srcId="{35B749CA-3065-42F8-8CA4-959854F54EA4}" destId="{E50DAF6D-A740-49CF-A775-B8BF4FC6A67F}" srcOrd="4" destOrd="0" presId="urn:microsoft.com/office/officeart/2005/8/layout/chevron2"/>
    <dgm:cxn modelId="{DFD14351-A844-4369-879C-EDD4588F2C17}" type="presParOf" srcId="{E50DAF6D-A740-49CF-A775-B8BF4FC6A67F}" destId="{A6C09902-E9BB-4E36-9400-8A1924FBED2A}" srcOrd="0" destOrd="0" presId="urn:microsoft.com/office/officeart/2005/8/layout/chevron2"/>
    <dgm:cxn modelId="{A7692C0F-9C49-4FCB-9957-7D49A380993E}" type="presParOf" srcId="{E50DAF6D-A740-49CF-A775-B8BF4FC6A67F}" destId="{01DE97D2-5007-4132-93BD-531FC6B217FB}"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F02DAE-7A80-4D03-BF71-F5ADAD414DA7}" type="doc">
      <dgm:prSet loTypeId="urn:microsoft.com/office/officeart/2005/8/layout/chevron2" loCatId="process" qsTypeId="urn:microsoft.com/office/officeart/2005/8/quickstyle/3d1" qsCatId="3D" csTypeId="urn:microsoft.com/office/officeart/2005/8/colors/accent0_3" csCatId="mainScheme" phldr="1"/>
      <dgm:spPr/>
      <dgm:t>
        <a:bodyPr/>
        <a:lstStyle/>
        <a:p>
          <a:endParaRPr lang="nl-BE"/>
        </a:p>
      </dgm:t>
    </dgm:pt>
    <dgm:pt modelId="{48C975F5-54DA-4099-A132-92E5FF62A169}">
      <dgm:prSet phldrT="[Text]" custT="1"/>
      <dgm:spPr/>
      <dgm:t>
        <a:bodyPr/>
        <a:lstStyle/>
        <a:p>
          <a:endParaRPr lang="fr-FR" sz="1200" b="1" dirty="0">
            <a:solidFill>
              <a:schemeClr val="bg1"/>
            </a:solidFill>
            <a:latin typeface="+mj-lt"/>
          </a:endParaRPr>
        </a:p>
        <a:p>
          <a:r>
            <a:rPr lang="fr-FR" sz="2800" b="1" dirty="0">
              <a:solidFill>
                <a:schemeClr val="bg1"/>
              </a:solidFill>
              <a:latin typeface="+mj-lt"/>
            </a:rPr>
            <a:t>1</a:t>
          </a:r>
          <a:endParaRPr lang="nl-BE" sz="2800" dirty="0">
            <a:solidFill>
              <a:schemeClr val="bg1"/>
            </a:solidFill>
            <a:latin typeface="+mj-lt"/>
          </a:endParaRPr>
        </a:p>
      </dgm:t>
    </dgm:pt>
    <dgm:pt modelId="{97825359-DE56-4371-821A-35AAA4E5CE29}" type="parTrans" cxnId="{3882E8C8-5B1A-4273-8071-AE45BF0A9137}">
      <dgm:prSet/>
      <dgm:spPr/>
      <dgm:t>
        <a:bodyPr/>
        <a:lstStyle/>
        <a:p>
          <a:endParaRPr lang="nl-BE" sz="2000">
            <a:solidFill>
              <a:schemeClr val="accent2"/>
            </a:solidFill>
            <a:latin typeface="+mj-lt"/>
          </a:endParaRPr>
        </a:p>
      </dgm:t>
    </dgm:pt>
    <dgm:pt modelId="{2B863017-AB0F-42C6-8407-EE8D6D5A8BC0}" type="sibTrans" cxnId="{3882E8C8-5B1A-4273-8071-AE45BF0A9137}">
      <dgm:prSet/>
      <dgm:spPr/>
      <dgm:t>
        <a:bodyPr/>
        <a:lstStyle/>
        <a:p>
          <a:endParaRPr lang="nl-BE" sz="2000">
            <a:solidFill>
              <a:schemeClr val="accent2"/>
            </a:solidFill>
            <a:latin typeface="+mj-lt"/>
          </a:endParaRPr>
        </a:p>
      </dgm:t>
    </dgm:pt>
    <dgm:pt modelId="{04DF9B78-58CF-4BF5-BAFD-F733700A7BB3}">
      <dgm:prSet phldrT="[Text]" custT="1"/>
      <dgm:spPr/>
      <dgm:t>
        <a:bodyPr/>
        <a:lstStyle/>
        <a:p>
          <a:endParaRPr lang="fr-BE" sz="1200" b="1" dirty="0">
            <a:solidFill>
              <a:schemeClr val="accent2"/>
            </a:solidFill>
            <a:latin typeface="+mj-lt"/>
          </a:endParaRPr>
        </a:p>
        <a:p>
          <a:r>
            <a:rPr lang="fr-BE" sz="2800" b="1" dirty="0">
              <a:solidFill>
                <a:schemeClr val="bg1"/>
              </a:solidFill>
              <a:latin typeface="+mj-lt"/>
            </a:rPr>
            <a:t>2</a:t>
          </a:r>
          <a:endParaRPr lang="nl-BE" sz="2800" dirty="0">
            <a:solidFill>
              <a:schemeClr val="bg1"/>
            </a:solidFill>
            <a:latin typeface="+mj-lt"/>
          </a:endParaRPr>
        </a:p>
      </dgm:t>
    </dgm:pt>
    <dgm:pt modelId="{D7D8E614-8A2B-4F92-9129-DDA8EA1167DF}" type="parTrans" cxnId="{248F271A-8C65-434C-AE1B-E1EBD9DFE9F0}">
      <dgm:prSet/>
      <dgm:spPr/>
      <dgm:t>
        <a:bodyPr/>
        <a:lstStyle/>
        <a:p>
          <a:endParaRPr lang="nl-BE" sz="2000">
            <a:solidFill>
              <a:schemeClr val="accent2"/>
            </a:solidFill>
            <a:latin typeface="+mj-lt"/>
          </a:endParaRPr>
        </a:p>
      </dgm:t>
    </dgm:pt>
    <dgm:pt modelId="{821DD49F-03FF-48D2-A458-AC14B237D955}" type="sibTrans" cxnId="{248F271A-8C65-434C-AE1B-E1EBD9DFE9F0}">
      <dgm:prSet/>
      <dgm:spPr/>
      <dgm:t>
        <a:bodyPr/>
        <a:lstStyle/>
        <a:p>
          <a:endParaRPr lang="nl-BE" sz="2000">
            <a:solidFill>
              <a:schemeClr val="accent2"/>
            </a:solidFill>
            <a:latin typeface="+mj-lt"/>
          </a:endParaRPr>
        </a:p>
      </dgm:t>
    </dgm:pt>
    <dgm:pt modelId="{3B00966B-7180-45A3-BA3A-E443F1796963}">
      <dgm:prSet phldrT="[Text]" custT="1"/>
      <dgm:spPr/>
      <dgm:t>
        <a:bodyPr/>
        <a:lstStyle/>
        <a:p>
          <a:r>
            <a:rPr lang="fr-BE" sz="1800" dirty="0">
              <a:solidFill>
                <a:schemeClr val="accent2"/>
              </a:solidFill>
              <a:latin typeface="+mj-lt"/>
            </a:rPr>
            <a:t>mise en commun </a:t>
          </a:r>
          <a:r>
            <a:rPr lang="fr-BE" sz="1800" b="1" dirty="0">
              <a:solidFill>
                <a:schemeClr val="accent2"/>
              </a:solidFill>
              <a:latin typeface="+mj-lt"/>
            </a:rPr>
            <a:t>(socio)	</a:t>
          </a:r>
          <a:r>
            <a:rPr lang="fr-BE" sz="1400" dirty="0">
              <a:solidFill>
                <a:schemeClr val="accent2"/>
              </a:solidFill>
              <a:latin typeface="+mj-lt"/>
            </a:rPr>
            <a:t>= échange/mise en commun des idées de tout le groupe en vue d’établir une synthèse (théorie)</a:t>
          </a:r>
          <a:endParaRPr lang="nl-BE" sz="1400" dirty="0">
            <a:solidFill>
              <a:schemeClr val="accent2"/>
            </a:solidFill>
            <a:latin typeface="+mj-lt"/>
          </a:endParaRPr>
        </a:p>
      </dgm:t>
    </dgm:pt>
    <dgm:pt modelId="{B9129691-7B91-4D37-8E0F-6C9BEE1286E6}" type="parTrans" cxnId="{8C578071-6CC5-46C7-90A6-0996AFF32C40}">
      <dgm:prSet/>
      <dgm:spPr/>
      <dgm:t>
        <a:bodyPr/>
        <a:lstStyle/>
        <a:p>
          <a:endParaRPr lang="nl-BE" sz="2000">
            <a:solidFill>
              <a:schemeClr val="accent2"/>
            </a:solidFill>
            <a:latin typeface="+mj-lt"/>
          </a:endParaRPr>
        </a:p>
      </dgm:t>
    </dgm:pt>
    <dgm:pt modelId="{2A628C32-088A-4EB1-94A7-CD7373E8CD81}" type="sibTrans" cxnId="{8C578071-6CC5-46C7-90A6-0996AFF32C40}">
      <dgm:prSet/>
      <dgm:spPr/>
      <dgm:t>
        <a:bodyPr/>
        <a:lstStyle/>
        <a:p>
          <a:endParaRPr lang="nl-BE" sz="2000">
            <a:solidFill>
              <a:schemeClr val="accent2"/>
            </a:solidFill>
            <a:latin typeface="+mj-lt"/>
          </a:endParaRPr>
        </a:p>
      </dgm:t>
    </dgm:pt>
    <dgm:pt modelId="{D73BEEF0-A35E-46E3-BAC0-7CA93E1B22C2}">
      <dgm:prSet phldrT="[Text]" custT="1"/>
      <dgm:spPr/>
      <dgm:t>
        <a:bodyPr/>
        <a:lstStyle/>
        <a:p>
          <a:endParaRPr lang="fr-BE" sz="1200" b="1" dirty="0">
            <a:solidFill>
              <a:schemeClr val="accent2"/>
            </a:solidFill>
            <a:latin typeface="+mj-lt"/>
          </a:endParaRPr>
        </a:p>
        <a:p>
          <a:r>
            <a:rPr lang="fr-BE" sz="2800" b="1" dirty="0">
              <a:solidFill>
                <a:schemeClr val="bg1"/>
              </a:solidFill>
              <a:latin typeface="+mj-lt"/>
            </a:rPr>
            <a:t>3</a:t>
          </a:r>
          <a:endParaRPr lang="nl-BE" sz="2800" dirty="0">
            <a:solidFill>
              <a:schemeClr val="bg1"/>
            </a:solidFill>
            <a:latin typeface="+mj-lt"/>
          </a:endParaRPr>
        </a:p>
      </dgm:t>
    </dgm:pt>
    <dgm:pt modelId="{74978D28-C153-4BE2-9839-E0D2E047035B}" type="parTrans" cxnId="{BC18C62B-7750-4EE4-9050-B7EA23E0277D}">
      <dgm:prSet/>
      <dgm:spPr/>
      <dgm:t>
        <a:bodyPr/>
        <a:lstStyle/>
        <a:p>
          <a:endParaRPr lang="nl-BE" sz="2000">
            <a:solidFill>
              <a:schemeClr val="accent2"/>
            </a:solidFill>
            <a:latin typeface="+mj-lt"/>
          </a:endParaRPr>
        </a:p>
      </dgm:t>
    </dgm:pt>
    <dgm:pt modelId="{2BE6FC91-889D-4006-BF10-3FEEA5029274}" type="sibTrans" cxnId="{BC18C62B-7750-4EE4-9050-B7EA23E0277D}">
      <dgm:prSet/>
      <dgm:spPr/>
      <dgm:t>
        <a:bodyPr/>
        <a:lstStyle/>
        <a:p>
          <a:endParaRPr lang="nl-BE" sz="2000">
            <a:solidFill>
              <a:schemeClr val="accent2"/>
            </a:solidFill>
            <a:latin typeface="+mj-lt"/>
          </a:endParaRPr>
        </a:p>
      </dgm:t>
    </dgm:pt>
    <dgm:pt modelId="{149BDF07-2FD7-4E00-BB22-85108B92806E}">
      <dgm:prSet phldrT="[Text]" custT="1"/>
      <dgm:spPr/>
      <dgm:t>
        <a:bodyPr/>
        <a:lstStyle/>
        <a:p>
          <a:r>
            <a:rPr lang="fr-BE" sz="1800" dirty="0">
              <a:solidFill>
                <a:schemeClr val="accent2"/>
              </a:solidFill>
              <a:latin typeface="+mj-lt"/>
            </a:rPr>
            <a:t>transposition </a:t>
          </a:r>
          <a:r>
            <a:rPr lang="fr-BE" sz="1800" b="1" dirty="0">
              <a:solidFill>
                <a:schemeClr val="accent2"/>
              </a:solidFill>
              <a:latin typeface="+mj-lt"/>
            </a:rPr>
            <a:t>(auto/socio)	</a:t>
          </a:r>
          <a:r>
            <a:rPr lang="fr-BE" sz="1400" dirty="0">
              <a:solidFill>
                <a:schemeClr val="accent2"/>
              </a:solidFill>
              <a:latin typeface="+mj-lt"/>
            </a:rPr>
            <a:t>= transposer les connaissances sur des applications concrètes et nouvelles (exercices différenciés)</a:t>
          </a:r>
          <a:endParaRPr lang="nl-BE" sz="1400" dirty="0">
            <a:solidFill>
              <a:schemeClr val="accent2"/>
            </a:solidFill>
            <a:latin typeface="+mj-lt"/>
          </a:endParaRPr>
        </a:p>
      </dgm:t>
    </dgm:pt>
    <dgm:pt modelId="{97D503E1-0C00-4218-8723-DA7378CF2FFF}" type="parTrans" cxnId="{7DCA43E3-B997-444C-AB9A-D90E2F9727C3}">
      <dgm:prSet/>
      <dgm:spPr/>
      <dgm:t>
        <a:bodyPr/>
        <a:lstStyle/>
        <a:p>
          <a:endParaRPr lang="nl-BE" sz="2000">
            <a:solidFill>
              <a:schemeClr val="accent2"/>
            </a:solidFill>
            <a:latin typeface="+mj-lt"/>
          </a:endParaRPr>
        </a:p>
      </dgm:t>
    </dgm:pt>
    <dgm:pt modelId="{D5125701-2B72-449E-9069-413D39F00CC0}" type="sibTrans" cxnId="{7DCA43E3-B997-444C-AB9A-D90E2F9727C3}">
      <dgm:prSet/>
      <dgm:spPr/>
      <dgm:t>
        <a:bodyPr/>
        <a:lstStyle/>
        <a:p>
          <a:endParaRPr lang="nl-BE" sz="2000">
            <a:solidFill>
              <a:schemeClr val="accent2"/>
            </a:solidFill>
            <a:latin typeface="+mj-lt"/>
          </a:endParaRPr>
        </a:p>
      </dgm:t>
    </dgm:pt>
    <dgm:pt modelId="{AA70099F-AB09-4DB8-A168-7B86C2BD383C}">
      <dgm:prSet phldrT="[Text]" custT="1"/>
      <dgm:spPr/>
      <dgm:t>
        <a:bodyPr/>
        <a:lstStyle/>
        <a:p>
          <a:endParaRPr lang="fr-BE" sz="1200" b="1" dirty="0">
            <a:solidFill>
              <a:schemeClr val="bg1"/>
            </a:solidFill>
            <a:latin typeface="+mj-lt"/>
          </a:endParaRPr>
        </a:p>
        <a:p>
          <a:r>
            <a:rPr lang="fr-BE" sz="2800" b="1" dirty="0">
              <a:solidFill>
                <a:schemeClr val="bg1"/>
              </a:solidFill>
              <a:latin typeface="+mj-lt"/>
            </a:rPr>
            <a:t>6</a:t>
          </a:r>
          <a:endParaRPr lang="nl-BE" sz="2800" dirty="0">
            <a:solidFill>
              <a:schemeClr val="bg1"/>
            </a:solidFill>
            <a:latin typeface="+mj-lt"/>
          </a:endParaRPr>
        </a:p>
      </dgm:t>
    </dgm:pt>
    <dgm:pt modelId="{464D13DB-5D31-4785-BAFD-20F42610B4CC}" type="parTrans" cxnId="{337018BC-A647-4571-9078-593B112FB4A7}">
      <dgm:prSet/>
      <dgm:spPr/>
      <dgm:t>
        <a:bodyPr/>
        <a:lstStyle/>
        <a:p>
          <a:endParaRPr lang="nl-BE" sz="2000">
            <a:solidFill>
              <a:schemeClr val="accent2"/>
            </a:solidFill>
            <a:latin typeface="+mj-lt"/>
          </a:endParaRPr>
        </a:p>
      </dgm:t>
    </dgm:pt>
    <dgm:pt modelId="{08E4B478-4A7F-4823-B405-C0F4AD6855B0}" type="sibTrans" cxnId="{337018BC-A647-4571-9078-593B112FB4A7}">
      <dgm:prSet/>
      <dgm:spPr/>
      <dgm:t>
        <a:bodyPr/>
        <a:lstStyle/>
        <a:p>
          <a:endParaRPr lang="nl-BE" sz="2000">
            <a:solidFill>
              <a:schemeClr val="accent2"/>
            </a:solidFill>
            <a:latin typeface="+mj-lt"/>
          </a:endParaRPr>
        </a:p>
      </dgm:t>
    </dgm:pt>
    <dgm:pt modelId="{BB27FADA-3D11-4189-8FDC-FC43119C662A}">
      <dgm:prSet phldrT="[Text]" custT="1"/>
      <dgm:spPr/>
      <dgm:t>
        <a:bodyPr/>
        <a:lstStyle/>
        <a:p>
          <a:endParaRPr lang="fr-BE" sz="1200" b="1" dirty="0">
            <a:solidFill>
              <a:schemeClr val="accent2"/>
            </a:solidFill>
            <a:latin typeface="+mj-lt"/>
          </a:endParaRPr>
        </a:p>
        <a:p>
          <a:r>
            <a:rPr lang="fr-BE" sz="2800" b="1" dirty="0">
              <a:solidFill>
                <a:schemeClr val="bg1"/>
              </a:solidFill>
              <a:latin typeface="+mj-lt"/>
            </a:rPr>
            <a:t>4</a:t>
          </a:r>
          <a:endParaRPr lang="nl-BE" sz="2800" dirty="0">
            <a:solidFill>
              <a:schemeClr val="bg1"/>
            </a:solidFill>
            <a:latin typeface="+mj-lt"/>
          </a:endParaRPr>
        </a:p>
      </dgm:t>
    </dgm:pt>
    <dgm:pt modelId="{195068FE-8C14-4423-A236-45B6E9707DC1}" type="parTrans" cxnId="{24234F7F-82F2-40D1-A36C-23C4F3E52070}">
      <dgm:prSet/>
      <dgm:spPr/>
      <dgm:t>
        <a:bodyPr/>
        <a:lstStyle/>
        <a:p>
          <a:endParaRPr lang="nl-BE" sz="2000">
            <a:solidFill>
              <a:schemeClr val="accent2"/>
            </a:solidFill>
            <a:latin typeface="+mj-lt"/>
          </a:endParaRPr>
        </a:p>
      </dgm:t>
    </dgm:pt>
    <dgm:pt modelId="{04A3FA9B-D0A8-45E9-8DBC-D1AB8CF3B794}" type="sibTrans" cxnId="{24234F7F-82F2-40D1-A36C-23C4F3E52070}">
      <dgm:prSet/>
      <dgm:spPr/>
      <dgm:t>
        <a:bodyPr/>
        <a:lstStyle/>
        <a:p>
          <a:endParaRPr lang="nl-BE" sz="2000">
            <a:solidFill>
              <a:schemeClr val="accent2"/>
            </a:solidFill>
            <a:latin typeface="+mj-lt"/>
          </a:endParaRPr>
        </a:p>
      </dgm:t>
    </dgm:pt>
    <dgm:pt modelId="{0502F176-AB34-4C9F-B115-5F3ACBD04556}">
      <dgm:prSet custT="1"/>
      <dgm:spPr/>
      <dgm:t>
        <a:bodyPr/>
        <a:lstStyle/>
        <a:p>
          <a:r>
            <a:rPr lang="fr-FR" sz="1800" dirty="0">
              <a:solidFill>
                <a:schemeClr val="accent2"/>
              </a:solidFill>
              <a:latin typeface="+mj-lt"/>
            </a:rPr>
            <a:t>mise en situation </a:t>
          </a:r>
          <a:r>
            <a:rPr lang="fr-FR" sz="1800" b="1" dirty="0">
              <a:solidFill>
                <a:schemeClr val="accent2"/>
              </a:solidFill>
              <a:latin typeface="+mj-lt"/>
            </a:rPr>
            <a:t>(auto/socio)	</a:t>
          </a:r>
          <a:r>
            <a:rPr lang="fr-FR" sz="1400" dirty="0">
              <a:solidFill>
                <a:schemeClr val="accent2"/>
              </a:solidFill>
              <a:latin typeface="+mj-lt"/>
            </a:rPr>
            <a:t>= élève (seul ou petit groupe) face à une situation problème à résoudre (consignes précises)</a:t>
          </a:r>
          <a:endParaRPr lang="nl-BE" sz="1800" dirty="0">
            <a:solidFill>
              <a:schemeClr val="accent2"/>
            </a:solidFill>
            <a:latin typeface="+mj-lt"/>
          </a:endParaRPr>
        </a:p>
      </dgm:t>
    </dgm:pt>
    <dgm:pt modelId="{09E7AEFE-416A-49C9-8525-8561E534EF48}" type="parTrans" cxnId="{06633990-9BE9-41A4-8438-FF904AF5B761}">
      <dgm:prSet/>
      <dgm:spPr/>
      <dgm:t>
        <a:bodyPr/>
        <a:lstStyle/>
        <a:p>
          <a:endParaRPr lang="nl-BE" sz="2000">
            <a:solidFill>
              <a:schemeClr val="accent2"/>
            </a:solidFill>
            <a:latin typeface="+mj-lt"/>
          </a:endParaRPr>
        </a:p>
      </dgm:t>
    </dgm:pt>
    <dgm:pt modelId="{F5306669-64FD-4109-828F-1A218EFFF2FA}" type="sibTrans" cxnId="{06633990-9BE9-41A4-8438-FF904AF5B761}">
      <dgm:prSet/>
      <dgm:spPr/>
      <dgm:t>
        <a:bodyPr/>
        <a:lstStyle/>
        <a:p>
          <a:endParaRPr lang="nl-BE" sz="2000">
            <a:solidFill>
              <a:schemeClr val="accent2"/>
            </a:solidFill>
            <a:latin typeface="+mj-lt"/>
          </a:endParaRPr>
        </a:p>
      </dgm:t>
    </dgm:pt>
    <dgm:pt modelId="{77BE5F0C-9D0C-4EAE-8B26-3175DA49B820}">
      <dgm:prSet phldrT="[Text]" custT="1"/>
      <dgm:spPr/>
      <dgm:t>
        <a:bodyPr/>
        <a:lstStyle/>
        <a:p>
          <a:r>
            <a:rPr lang="fr-BE" sz="1800" dirty="0">
              <a:solidFill>
                <a:schemeClr val="accent2"/>
              </a:solidFill>
              <a:latin typeface="+mj-lt"/>
            </a:rPr>
            <a:t>mise au point			</a:t>
          </a:r>
          <a:r>
            <a:rPr lang="fr-BE" sz="1400" dirty="0">
              <a:solidFill>
                <a:schemeClr val="accent2"/>
              </a:solidFill>
              <a:latin typeface="+mj-lt"/>
            </a:rPr>
            <a:t>= sur les savoirs et savoir-faire abordés en vue </a:t>
          </a:r>
          <a:r>
            <a:rPr lang="fr-BE" sz="1200" dirty="0">
              <a:solidFill>
                <a:schemeClr val="accent2"/>
              </a:solidFill>
              <a:latin typeface="+mj-lt"/>
            </a:rPr>
            <a:t>des compétences à atteindre au moment</a:t>
          </a:r>
          <a:r>
            <a:rPr lang="fr-BE" sz="1400" dirty="0">
              <a:solidFill>
                <a:schemeClr val="accent2"/>
              </a:solidFill>
              <a:latin typeface="+mj-lt"/>
            </a:rPr>
            <a:t> de l’évaluation</a:t>
          </a:r>
          <a:endParaRPr lang="nl-BE" sz="1400" dirty="0">
            <a:solidFill>
              <a:schemeClr val="accent2"/>
            </a:solidFill>
            <a:latin typeface="+mj-lt"/>
          </a:endParaRPr>
        </a:p>
      </dgm:t>
    </dgm:pt>
    <dgm:pt modelId="{0333681D-4D23-40D7-A11E-F6B75B6E9072}" type="parTrans" cxnId="{972CDDDA-D505-4B3D-B3BE-F85731122DD2}">
      <dgm:prSet/>
      <dgm:spPr/>
      <dgm:t>
        <a:bodyPr/>
        <a:lstStyle/>
        <a:p>
          <a:endParaRPr lang="nl-BE" sz="2000">
            <a:solidFill>
              <a:schemeClr val="accent2"/>
            </a:solidFill>
            <a:latin typeface="+mj-lt"/>
          </a:endParaRPr>
        </a:p>
      </dgm:t>
    </dgm:pt>
    <dgm:pt modelId="{866D4DC4-30E9-4999-ACFB-DDA8E749B115}" type="sibTrans" cxnId="{972CDDDA-D505-4B3D-B3BE-F85731122DD2}">
      <dgm:prSet/>
      <dgm:spPr/>
      <dgm:t>
        <a:bodyPr/>
        <a:lstStyle/>
        <a:p>
          <a:endParaRPr lang="nl-BE" sz="2000">
            <a:solidFill>
              <a:schemeClr val="accent2"/>
            </a:solidFill>
            <a:latin typeface="+mj-lt"/>
          </a:endParaRPr>
        </a:p>
      </dgm:t>
    </dgm:pt>
    <dgm:pt modelId="{FA1894A9-858F-4B2E-A460-F6525ECC184C}">
      <dgm:prSet custT="1"/>
      <dgm:spPr/>
      <dgm:t>
        <a:bodyPr/>
        <a:lstStyle/>
        <a:p>
          <a:endParaRPr lang="fr-BE" sz="1200" b="1" dirty="0">
            <a:solidFill>
              <a:schemeClr val="accent2"/>
            </a:solidFill>
            <a:latin typeface="+mj-lt"/>
          </a:endParaRPr>
        </a:p>
        <a:p>
          <a:r>
            <a:rPr lang="fr-BE" sz="2800" b="1" dirty="0">
              <a:solidFill>
                <a:schemeClr val="bg1"/>
              </a:solidFill>
              <a:latin typeface="+mj-lt"/>
            </a:rPr>
            <a:t>5</a:t>
          </a:r>
          <a:endParaRPr lang="nl-BE" sz="2800" dirty="0">
            <a:solidFill>
              <a:schemeClr val="bg1"/>
            </a:solidFill>
            <a:latin typeface="+mj-lt"/>
          </a:endParaRPr>
        </a:p>
      </dgm:t>
    </dgm:pt>
    <dgm:pt modelId="{4DBEE4AA-EE7F-41B9-B445-60002035BFF3}" type="parTrans" cxnId="{A522E8CD-D04F-4AD7-AE42-25D2A3BFE07C}">
      <dgm:prSet/>
      <dgm:spPr/>
      <dgm:t>
        <a:bodyPr/>
        <a:lstStyle/>
        <a:p>
          <a:endParaRPr lang="nl-BE" sz="2000">
            <a:solidFill>
              <a:schemeClr val="accent2"/>
            </a:solidFill>
            <a:latin typeface="+mj-lt"/>
          </a:endParaRPr>
        </a:p>
      </dgm:t>
    </dgm:pt>
    <dgm:pt modelId="{BAED5315-CEC2-42F9-83C5-66FC3FD398EE}" type="sibTrans" cxnId="{A522E8CD-D04F-4AD7-AE42-25D2A3BFE07C}">
      <dgm:prSet/>
      <dgm:spPr/>
      <dgm:t>
        <a:bodyPr/>
        <a:lstStyle/>
        <a:p>
          <a:endParaRPr lang="nl-BE" sz="2000">
            <a:solidFill>
              <a:schemeClr val="accent2"/>
            </a:solidFill>
            <a:latin typeface="+mj-lt"/>
          </a:endParaRPr>
        </a:p>
      </dgm:t>
    </dgm:pt>
    <dgm:pt modelId="{74E67B87-5B9E-44CE-B61E-BAF63B8B9FB3}">
      <dgm:prSet custT="1"/>
      <dgm:spPr/>
      <dgm:t>
        <a:bodyPr/>
        <a:lstStyle/>
        <a:p>
          <a:r>
            <a:rPr lang="fr-BE" sz="1800" dirty="0">
              <a:solidFill>
                <a:schemeClr val="accent2"/>
              </a:solidFill>
              <a:latin typeface="+mj-lt"/>
            </a:rPr>
            <a:t>évaluation de la séquence </a:t>
          </a:r>
          <a:r>
            <a:rPr lang="fr-BE" sz="1800" b="1" dirty="0">
              <a:solidFill>
                <a:schemeClr val="accent2"/>
              </a:solidFill>
              <a:latin typeface="+mj-lt"/>
            </a:rPr>
            <a:t>(auto)							</a:t>
          </a:r>
          <a:r>
            <a:rPr lang="fr-BE" sz="2000" i="1" dirty="0" err="1">
              <a:solidFill>
                <a:schemeClr val="accent2"/>
              </a:solidFill>
              <a:latin typeface="+mj-lt"/>
            </a:rPr>
            <a:t>cfr</a:t>
          </a:r>
          <a:r>
            <a:rPr lang="fr-BE" sz="2000" dirty="0">
              <a:solidFill>
                <a:schemeClr val="accent2"/>
              </a:solidFill>
              <a:latin typeface="+mj-lt"/>
            </a:rPr>
            <a:t> </a:t>
          </a:r>
          <a:r>
            <a:rPr lang="fr-BE" sz="2000" i="1" dirty="0">
              <a:solidFill>
                <a:schemeClr val="accent2"/>
              </a:solidFill>
              <a:latin typeface="+mj-lt"/>
            </a:rPr>
            <a:t>infra</a:t>
          </a:r>
          <a:endParaRPr lang="nl-BE" sz="2000" i="1" dirty="0">
            <a:solidFill>
              <a:schemeClr val="accent2"/>
            </a:solidFill>
            <a:latin typeface="+mj-lt"/>
          </a:endParaRPr>
        </a:p>
      </dgm:t>
    </dgm:pt>
    <dgm:pt modelId="{020D9B5C-4C6E-404C-B290-CEA2A0F18BFF}" type="parTrans" cxnId="{28790966-B0F8-4213-9FE2-FD61AD10315A}">
      <dgm:prSet/>
      <dgm:spPr/>
      <dgm:t>
        <a:bodyPr/>
        <a:lstStyle/>
        <a:p>
          <a:endParaRPr lang="nl-BE" sz="2000">
            <a:solidFill>
              <a:schemeClr val="accent2"/>
            </a:solidFill>
            <a:latin typeface="+mj-lt"/>
          </a:endParaRPr>
        </a:p>
      </dgm:t>
    </dgm:pt>
    <dgm:pt modelId="{4E3F9E94-7091-47C3-B616-2D90313A9FEC}" type="sibTrans" cxnId="{28790966-B0F8-4213-9FE2-FD61AD10315A}">
      <dgm:prSet/>
      <dgm:spPr/>
      <dgm:t>
        <a:bodyPr/>
        <a:lstStyle/>
        <a:p>
          <a:endParaRPr lang="nl-BE" sz="2000">
            <a:solidFill>
              <a:schemeClr val="accent2"/>
            </a:solidFill>
            <a:latin typeface="+mj-lt"/>
          </a:endParaRPr>
        </a:p>
      </dgm:t>
    </dgm:pt>
    <dgm:pt modelId="{48C868F5-6AE9-4D24-A09F-838A5B95C9F6}">
      <dgm:prSet phldrT="[Text]" custT="1"/>
      <dgm:spPr/>
      <dgm:t>
        <a:bodyPr/>
        <a:lstStyle/>
        <a:p>
          <a:r>
            <a:rPr lang="fr-BE" sz="1800" dirty="0">
              <a:solidFill>
                <a:schemeClr val="accent2"/>
              </a:solidFill>
              <a:latin typeface="+mj-lt"/>
            </a:rPr>
            <a:t>correction </a:t>
          </a:r>
          <a:r>
            <a:rPr lang="fr-BE" sz="1800" b="1" dirty="0">
              <a:solidFill>
                <a:schemeClr val="accent2"/>
              </a:solidFill>
              <a:latin typeface="+mj-lt"/>
            </a:rPr>
            <a:t>(auto/</a:t>
          </a:r>
          <a:r>
            <a:rPr lang="fr-BE" sz="1800" b="1" dirty="0">
              <a:solidFill>
                <a:srgbClr val="FF0000"/>
              </a:solidFill>
              <a:latin typeface="+mj-lt"/>
            </a:rPr>
            <a:t>socio</a:t>
          </a:r>
          <a:r>
            <a:rPr lang="fr-BE" sz="1800" b="1" dirty="0">
              <a:solidFill>
                <a:schemeClr val="accent2"/>
              </a:solidFill>
              <a:latin typeface="+mj-lt"/>
            </a:rPr>
            <a:t>)									</a:t>
          </a:r>
          <a:r>
            <a:rPr lang="fr-BE" sz="2000" i="1" dirty="0" err="1">
              <a:solidFill>
                <a:schemeClr val="accent2"/>
              </a:solidFill>
              <a:latin typeface="+mj-lt"/>
            </a:rPr>
            <a:t>cfr</a:t>
          </a:r>
          <a:r>
            <a:rPr lang="fr-BE" sz="2000" dirty="0">
              <a:solidFill>
                <a:schemeClr val="accent2"/>
              </a:solidFill>
              <a:latin typeface="+mj-lt"/>
            </a:rPr>
            <a:t> </a:t>
          </a:r>
          <a:r>
            <a:rPr lang="fr-BE" sz="2000" i="1" dirty="0">
              <a:solidFill>
                <a:schemeClr val="accent2"/>
              </a:solidFill>
              <a:latin typeface="+mj-lt"/>
            </a:rPr>
            <a:t>infra</a:t>
          </a:r>
          <a:endParaRPr lang="nl-BE" sz="2000" i="1" dirty="0">
            <a:solidFill>
              <a:schemeClr val="accent2"/>
            </a:solidFill>
            <a:latin typeface="+mj-lt"/>
          </a:endParaRPr>
        </a:p>
      </dgm:t>
    </dgm:pt>
    <dgm:pt modelId="{F50A5995-A76E-465D-84A1-F4CA761D6CCD}" type="parTrans" cxnId="{C16D9ED3-D786-4D32-A2B7-552121CAA184}">
      <dgm:prSet/>
      <dgm:spPr/>
      <dgm:t>
        <a:bodyPr/>
        <a:lstStyle/>
        <a:p>
          <a:endParaRPr lang="nl-BE" sz="2000">
            <a:solidFill>
              <a:schemeClr val="accent2"/>
            </a:solidFill>
            <a:latin typeface="+mj-lt"/>
          </a:endParaRPr>
        </a:p>
      </dgm:t>
    </dgm:pt>
    <dgm:pt modelId="{26C164DB-4911-4F4C-B29F-0EE1A31E7E92}" type="sibTrans" cxnId="{C16D9ED3-D786-4D32-A2B7-552121CAA184}">
      <dgm:prSet/>
      <dgm:spPr/>
      <dgm:t>
        <a:bodyPr/>
        <a:lstStyle/>
        <a:p>
          <a:endParaRPr lang="nl-BE" sz="2000">
            <a:solidFill>
              <a:schemeClr val="accent2"/>
            </a:solidFill>
            <a:latin typeface="+mj-lt"/>
          </a:endParaRPr>
        </a:p>
      </dgm:t>
    </dgm:pt>
    <dgm:pt modelId="{7E189723-1BC1-4684-A68F-EFA84958AF0E}" type="pres">
      <dgm:prSet presAssocID="{CFF02DAE-7A80-4D03-BF71-F5ADAD414DA7}" presName="linearFlow" presStyleCnt="0">
        <dgm:presLayoutVars>
          <dgm:dir/>
          <dgm:animLvl val="lvl"/>
          <dgm:resizeHandles val="exact"/>
        </dgm:presLayoutVars>
      </dgm:prSet>
      <dgm:spPr/>
    </dgm:pt>
    <dgm:pt modelId="{03522CD6-C867-4CB8-AC74-06ECFB9E7B4A}" type="pres">
      <dgm:prSet presAssocID="{48C975F5-54DA-4099-A132-92E5FF62A169}" presName="composite" presStyleCnt="0"/>
      <dgm:spPr/>
    </dgm:pt>
    <dgm:pt modelId="{9C4E4B63-7CC3-4C33-A2A0-9D6262AD5C71}" type="pres">
      <dgm:prSet presAssocID="{48C975F5-54DA-4099-A132-92E5FF62A169}" presName="parentText" presStyleLbl="alignNode1" presStyleIdx="0" presStyleCnt="6">
        <dgm:presLayoutVars>
          <dgm:chMax val="1"/>
          <dgm:bulletEnabled val="1"/>
        </dgm:presLayoutVars>
      </dgm:prSet>
      <dgm:spPr/>
    </dgm:pt>
    <dgm:pt modelId="{ACC702DD-C899-4450-ADE9-875BB9B40755}" type="pres">
      <dgm:prSet presAssocID="{48C975F5-54DA-4099-A132-92E5FF62A169}" presName="descendantText" presStyleLbl="alignAcc1" presStyleIdx="0" presStyleCnt="6" custScaleY="100000" custLinFactNeighborY="-2145">
        <dgm:presLayoutVars>
          <dgm:bulletEnabled val="1"/>
        </dgm:presLayoutVars>
      </dgm:prSet>
      <dgm:spPr/>
    </dgm:pt>
    <dgm:pt modelId="{0D549BB8-F8EA-4FEA-984B-74E60033BB3D}" type="pres">
      <dgm:prSet presAssocID="{2B863017-AB0F-42C6-8407-EE8D6D5A8BC0}" presName="sp" presStyleCnt="0"/>
      <dgm:spPr/>
    </dgm:pt>
    <dgm:pt modelId="{0F65793A-D1DB-4C64-A324-F1ED1B585226}" type="pres">
      <dgm:prSet presAssocID="{04DF9B78-58CF-4BF5-BAFD-F733700A7BB3}" presName="composite" presStyleCnt="0"/>
      <dgm:spPr/>
    </dgm:pt>
    <dgm:pt modelId="{4EC073C2-E51A-451F-9792-9B8990C4F9DB}" type="pres">
      <dgm:prSet presAssocID="{04DF9B78-58CF-4BF5-BAFD-F733700A7BB3}" presName="parentText" presStyleLbl="alignNode1" presStyleIdx="1" presStyleCnt="6">
        <dgm:presLayoutVars>
          <dgm:chMax val="1"/>
          <dgm:bulletEnabled val="1"/>
        </dgm:presLayoutVars>
      </dgm:prSet>
      <dgm:spPr/>
    </dgm:pt>
    <dgm:pt modelId="{8066D1FB-02D1-4D4C-9536-4A8263CEAA87}" type="pres">
      <dgm:prSet presAssocID="{04DF9B78-58CF-4BF5-BAFD-F733700A7BB3}" presName="descendantText" presStyleLbl="alignAcc1" presStyleIdx="1" presStyleCnt="6">
        <dgm:presLayoutVars>
          <dgm:bulletEnabled val="1"/>
        </dgm:presLayoutVars>
      </dgm:prSet>
      <dgm:spPr/>
    </dgm:pt>
    <dgm:pt modelId="{37E097C7-1DFA-4753-A971-AAFCB6EFFE6E}" type="pres">
      <dgm:prSet presAssocID="{821DD49F-03FF-48D2-A458-AC14B237D955}" presName="sp" presStyleCnt="0"/>
      <dgm:spPr/>
    </dgm:pt>
    <dgm:pt modelId="{5F5F9662-38E4-4C28-987F-99BA62289271}" type="pres">
      <dgm:prSet presAssocID="{D73BEEF0-A35E-46E3-BAC0-7CA93E1B22C2}" presName="composite" presStyleCnt="0"/>
      <dgm:spPr/>
    </dgm:pt>
    <dgm:pt modelId="{C9F0A55E-CD01-4945-8BD9-FAC708C2A321}" type="pres">
      <dgm:prSet presAssocID="{D73BEEF0-A35E-46E3-BAC0-7CA93E1B22C2}" presName="parentText" presStyleLbl="alignNode1" presStyleIdx="2" presStyleCnt="6">
        <dgm:presLayoutVars>
          <dgm:chMax val="1"/>
          <dgm:bulletEnabled val="1"/>
        </dgm:presLayoutVars>
      </dgm:prSet>
      <dgm:spPr/>
    </dgm:pt>
    <dgm:pt modelId="{067BFEC7-F6F3-4106-BB4B-82A37519CA4D}" type="pres">
      <dgm:prSet presAssocID="{D73BEEF0-A35E-46E3-BAC0-7CA93E1B22C2}" presName="descendantText" presStyleLbl="alignAcc1" presStyleIdx="2" presStyleCnt="6">
        <dgm:presLayoutVars>
          <dgm:bulletEnabled val="1"/>
        </dgm:presLayoutVars>
      </dgm:prSet>
      <dgm:spPr/>
    </dgm:pt>
    <dgm:pt modelId="{5FFDDA1F-1ED4-4CC7-B6B9-C3ACB883CDD1}" type="pres">
      <dgm:prSet presAssocID="{2BE6FC91-889D-4006-BF10-3FEEA5029274}" presName="sp" presStyleCnt="0"/>
      <dgm:spPr/>
    </dgm:pt>
    <dgm:pt modelId="{184E7A19-22FC-4AEA-9FA1-41065375F5EA}" type="pres">
      <dgm:prSet presAssocID="{BB27FADA-3D11-4189-8FDC-FC43119C662A}" presName="composite" presStyleCnt="0"/>
      <dgm:spPr/>
    </dgm:pt>
    <dgm:pt modelId="{D6213B73-7EBB-4EB0-8E84-7EADDF1F0887}" type="pres">
      <dgm:prSet presAssocID="{BB27FADA-3D11-4189-8FDC-FC43119C662A}" presName="parentText" presStyleLbl="alignNode1" presStyleIdx="3" presStyleCnt="6">
        <dgm:presLayoutVars>
          <dgm:chMax val="1"/>
          <dgm:bulletEnabled val="1"/>
        </dgm:presLayoutVars>
      </dgm:prSet>
      <dgm:spPr/>
    </dgm:pt>
    <dgm:pt modelId="{C22B9D7E-D24B-4FDB-9F16-232D4F63E4A0}" type="pres">
      <dgm:prSet presAssocID="{BB27FADA-3D11-4189-8FDC-FC43119C662A}" presName="descendantText" presStyleLbl="alignAcc1" presStyleIdx="3" presStyleCnt="6">
        <dgm:presLayoutVars>
          <dgm:bulletEnabled val="1"/>
        </dgm:presLayoutVars>
      </dgm:prSet>
      <dgm:spPr/>
    </dgm:pt>
    <dgm:pt modelId="{5E808263-A14F-4978-9B82-F8A2DE89FB35}" type="pres">
      <dgm:prSet presAssocID="{04A3FA9B-D0A8-45E9-8DBC-D1AB8CF3B794}" presName="sp" presStyleCnt="0"/>
      <dgm:spPr/>
    </dgm:pt>
    <dgm:pt modelId="{C131D2B1-160B-42DC-A2C2-1A955C3CB56E}" type="pres">
      <dgm:prSet presAssocID="{FA1894A9-858F-4B2E-A460-F6525ECC184C}" presName="composite" presStyleCnt="0"/>
      <dgm:spPr/>
    </dgm:pt>
    <dgm:pt modelId="{5DC74ABE-280F-426B-AFE4-DE895BED5687}" type="pres">
      <dgm:prSet presAssocID="{FA1894A9-858F-4B2E-A460-F6525ECC184C}" presName="parentText" presStyleLbl="alignNode1" presStyleIdx="4" presStyleCnt="6">
        <dgm:presLayoutVars>
          <dgm:chMax val="1"/>
          <dgm:bulletEnabled val="1"/>
        </dgm:presLayoutVars>
      </dgm:prSet>
      <dgm:spPr/>
    </dgm:pt>
    <dgm:pt modelId="{67C0391A-B576-4DDE-97C0-E1D89F5306FB}" type="pres">
      <dgm:prSet presAssocID="{FA1894A9-858F-4B2E-A460-F6525ECC184C}" presName="descendantText" presStyleLbl="alignAcc1" presStyleIdx="4" presStyleCnt="6">
        <dgm:presLayoutVars>
          <dgm:bulletEnabled val="1"/>
        </dgm:presLayoutVars>
      </dgm:prSet>
      <dgm:spPr/>
    </dgm:pt>
    <dgm:pt modelId="{657EF613-2616-4EA1-A579-F815DBF79BF2}" type="pres">
      <dgm:prSet presAssocID="{BAED5315-CEC2-42F9-83C5-66FC3FD398EE}" presName="sp" presStyleCnt="0"/>
      <dgm:spPr/>
    </dgm:pt>
    <dgm:pt modelId="{4ED6BFCF-9BD6-4D7B-9328-895269FA716F}" type="pres">
      <dgm:prSet presAssocID="{AA70099F-AB09-4DB8-A168-7B86C2BD383C}" presName="composite" presStyleCnt="0"/>
      <dgm:spPr/>
    </dgm:pt>
    <dgm:pt modelId="{06B1D5E3-61A5-4093-9E38-F6AFA4057FDF}" type="pres">
      <dgm:prSet presAssocID="{AA70099F-AB09-4DB8-A168-7B86C2BD383C}" presName="parentText" presStyleLbl="alignNode1" presStyleIdx="5" presStyleCnt="6">
        <dgm:presLayoutVars>
          <dgm:chMax val="1"/>
          <dgm:bulletEnabled val="1"/>
        </dgm:presLayoutVars>
      </dgm:prSet>
      <dgm:spPr/>
    </dgm:pt>
    <dgm:pt modelId="{504BD2DA-ED3F-462E-9A38-EDFDE1E75032}" type="pres">
      <dgm:prSet presAssocID="{AA70099F-AB09-4DB8-A168-7B86C2BD383C}" presName="descendantText" presStyleLbl="alignAcc1" presStyleIdx="5" presStyleCnt="6">
        <dgm:presLayoutVars>
          <dgm:bulletEnabled val="1"/>
        </dgm:presLayoutVars>
      </dgm:prSet>
      <dgm:spPr/>
    </dgm:pt>
  </dgm:ptLst>
  <dgm:cxnLst>
    <dgm:cxn modelId="{248F271A-8C65-434C-AE1B-E1EBD9DFE9F0}" srcId="{CFF02DAE-7A80-4D03-BF71-F5ADAD414DA7}" destId="{04DF9B78-58CF-4BF5-BAFD-F733700A7BB3}" srcOrd="1" destOrd="0" parTransId="{D7D8E614-8A2B-4F92-9129-DDA8EA1167DF}" sibTransId="{821DD49F-03FF-48D2-A458-AC14B237D955}"/>
    <dgm:cxn modelId="{BC18C62B-7750-4EE4-9050-B7EA23E0277D}" srcId="{CFF02DAE-7A80-4D03-BF71-F5ADAD414DA7}" destId="{D73BEEF0-A35E-46E3-BAC0-7CA93E1B22C2}" srcOrd="2" destOrd="0" parTransId="{74978D28-C153-4BE2-9839-E0D2E047035B}" sibTransId="{2BE6FC91-889D-4006-BF10-3FEEA5029274}"/>
    <dgm:cxn modelId="{B2B2282D-37EB-42A8-9F48-E5FAFB3E8B52}" type="presOf" srcId="{48C868F5-6AE9-4D24-A09F-838A5B95C9F6}" destId="{504BD2DA-ED3F-462E-9A38-EDFDE1E75032}" srcOrd="0" destOrd="0" presId="urn:microsoft.com/office/officeart/2005/8/layout/chevron2"/>
    <dgm:cxn modelId="{74C31731-592B-4E87-93AC-0D3122AEFDC3}" type="presOf" srcId="{D73BEEF0-A35E-46E3-BAC0-7CA93E1B22C2}" destId="{C9F0A55E-CD01-4945-8BD9-FAC708C2A321}" srcOrd="0" destOrd="0" presId="urn:microsoft.com/office/officeart/2005/8/layout/chevron2"/>
    <dgm:cxn modelId="{77C22332-4E79-4CCB-965E-DB99240E2C27}" type="presOf" srcId="{0502F176-AB34-4C9F-B115-5F3ACBD04556}" destId="{ACC702DD-C899-4450-ADE9-875BB9B40755}" srcOrd="0" destOrd="0" presId="urn:microsoft.com/office/officeart/2005/8/layout/chevron2"/>
    <dgm:cxn modelId="{D9D74637-568C-45C7-B3C6-38B9768BE434}" type="presOf" srcId="{CFF02DAE-7A80-4D03-BF71-F5ADAD414DA7}" destId="{7E189723-1BC1-4684-A68F-EFA84958AF0E}" srcOrd="0" destOrd="0" presId="urn:microsoft.com/office/officeart/2005/8/layout/chevron2"/>
    <dgm:cxn modelId="{CB9C6943-C41F-40E2-8493-15451CD1100D}" type="presOf" srcId="{48C975F5-54DA-4099-A132-92E5FF62A169}" destId="{9C4E4B63-7CC3-4C33-A2A0-9D6262AD5C71}" srcOrd="0" destOrd="0" presId="urn:microsoft.com/office/officeart/2005/8/layout/chevron2"/>
    <dgm:cxn modelId="{8018B944-1EA1-4E2F-ACCB-50B1808BE157}" type="presOf" srcId="{149BDF07-2FD7-4E00-BB22-85108B92806E}" destId="{067BFEC7-F6F3-4106-BB4B-82A37519CA4D}" srcOrd="0" destOrd="0" presId="urn:microsoft.com/office/officeart/2005/8/layout/chevron2"/>
    <dgm:cxn modelId="{28790966-B0F8-4213-9FE2-FD61AD10315A}" srcId="{FA1894A9-858F-4B2E-A460-F6525ECC184C}" destId="{74E67B87-5B9E-44CE-B61E-BAF63B8B9FB3}" srcOrd="0" destOrd="0" parTransId="{020D9B5C-4C6E-404C-B290-CEA2A0F18BFF}" sibTransId="{4E3F9E94-7091-47C3-B616-2D90313A9FEC}"/>
    <dgm:cxn modelId="{1FF84D4C-D1A8-4F2E-97F5-891AC859539B}" type="presOf" srcId="{3B00966B-7180-45A3-BA3A-E443F1796963}" destId="{8066D1FB-02D1-4D4C-9536-4A8263CEAA87}" srcOrd="0" destOrd="0" presId="urn:microsoft.com/office/officeart/2005/8/layout/chevron2"/>
    <dgm:cxn modelId="{8C578071-6CC5-46C7-90A6-0996AFF32C40}" srcId="{04DF9B78-58CF-4BF5-BAFD-F733700A7BB3}" destId="{3B00966B-7180-45A3-BA3A-E443F1796963}" srcOrd="0" destOrd="0" parTransId="{B9129691-7B91-4D37-8E0F-6C9BEE1286E6}" sibTransId="{2A628C32-088A-4EB1-94A7-CD7373E8CD81}"/>
    <dgm:cxn modelId="{C3FCC654-8E91-44B0-B63C-87CB6CC7F0E5}" type="presOf" srcId="{77BE5F0C-9D0C-4EAE-8B26-3175DA49B820}" destId="{C22B9D7E-D24B-4FDB-9F16-232D4F63E4A0}" srcOrd="0" destOrd="0" presId="urn:microsoft.com/office/officeart/2005/8/layout/chevron2"/>
    <dgm:cxn modelId="{24234F7F-82F2-40D1-A36C-23C4F3E52070}" srcId="{CFF02DAE-7A80-4D03-BF71-F5ADAD414DA7}" destId="{BB27FADA-3D11-4189-8FDC-FC43119C662A}" srcOrd="3" destOrd="0" parTransId="{195068FE-8C14-4423-A236-45B6E9707DC1}" sibTransId="{04A3FA9B-D0A8-45E9-8DBC-D1AB8CF3B794}"/>
    <dgm:cxn modelId="{06633990-9BE9-41A4-8438-FF904AF5B761}" srcId="{48C975F5-54DA-4099-A132-92E5FF62A169}" destId="{0502F176-AB34-4C9F-B115-5F3ACBD04556}" srcOrd="0" destOrd="0" parTransId="{09E7AEFE-416A-49C9-8525-8561E534EF48}" sibTransId="{F5306669-64FD-4109-828F-1A218EFFF2FA}"/>
    <dgm:cxn modelId="{4CD866AF-16DC-49AD-BBD0-3A53E06FE138}" type="presOf" srcId="{BB27FADA-3D11-4189-8FDC-FC43119C662A}" destId="{D6213B73-7EBB-4EB0-8E84-7EADDF1F0887}" srcOrd="0" destOrd="0" presId="urn:microsoft.com/office/officeart/2005/8/layout/chevron2"/>
    <dgm:cxn modelId="{CC6EDCBA-4C7E-4CA5-A424-9FFD6539384E}" type="presOf" srcId="{FA1894A9-858F-4B2E-A460-F6525ECC184C}" destId="{5DC74ABE-280F-426B-AFE4-DE895BED5687}" srcOrd="0" destOrd="0" presId="urn:microsoft.com/office/officeart/2005/8/layout/chevron2"/>
    <dgm:cxn modelId="{337018BC-A647-4571-9078-593B112FB4A7}" srcId="{CFF02DAE-7A80-4D03-BF71-F5ADAD414DA7}" destId="{AA70099F-AB09-4DB8-A168-7B86C2BD383C}" srcOrd="5" destOrd="0" parTransId="{464D13DB-5D31-4785-BAFD-20F42610B4CC}" sibTransId="{08E4B478-4A7F-4823-B405-C0F4AD6855B0}"/>
    <dgm:cxn modelId="{A22BF9C3-D6E1-4990-AEEA-1F6B5E0849CF}" type="presOf" srcId="{04DF9B78-58CF-4BF5-BAFD-F733700A7BB3}" destId="{4EC073C2-E51A-451F-9792-9B8990C4F9DB}" srcOrd="0" destOrd="0" presId="urn:microsoft.com/office/officeart/2005/8/layout/chevron2"/>
    <dgm:cxn modelId="{3882E8C8-5B1A-4273-8071-AE45BF0A9137}" srcId="{CFF02DAE-7A80-4D03-BF71-F5ADAD414DA7}" destId="{48C975F5-54DA-4099-A132-92E5FF62A169}" srcOrd="0" destOrd="0" parTransId="{97825359-DE56-4371-821A-35AAA4E5CE29}" sibTransId="{2B863017-AB0F-42C6-8407-EE8D6D5A8BC0}"/>
    <dgm:cxn modelId="{A522E8CD-D04F-4AD7-AE42-25D2A3BFE07C}" srcId="{CFF02DAE-7A80-4D03-BF71-F5ADAD414DA7}" destId="{FA1894A9-858F-4B2E-A460-F6525ECC184C}" srcOrd="4" destOrd="0" parTransId="{4DBEE4AA-EE7F-41B9-B445-60002035BFF3}" sibTransId="{BAED5315-CEC2-42F9-83C5-66FC3FD398EE}"/>
    <dgm:cxn modelId="{5C5842CE-201F-4ACD-899D-3CA6469DD558}" type="presOf" srcId="{74E67B87-5B9E-44CE-B61E-BAF63B8B9FB3}" destId="{67C0391A-B576-4DDE-97C0-E1D89F5306FB}" srcOrd="0" destOrd="0" presId="urn:microsoft.com/office/officeart/2005/8/layout/chevron2"/>
    <dgm:cxn modelId="{C16D9ED3-D786-4D32-A2B7-552121CAA184}" srcId="{AA70099F-AB09-4DB8-A168-7B86C2BD383C}" destId="{48C868F5-6AE9-4D24-A09F-838A5B95C9F6}" srcOrd="0" destOrd="0" parTransId="{F50A5995-A76E-465D-84A1-F4CA761D6CCD}" sibTransId="{26C164DB-4911-4F4C-B29F-0EE1A31E7E92}"/>
    <dgm:cxn modelId="{972CDDDA-D505-4B3D-B3BE-F85731122DD2}" srcId="{BB27FADA-3D11-4189-8FDC-FC43119C662A}" destId="{77BE5F0C-9D0C-4EAE-8B26-3175DA49B820}" srcOrd="0" destOrd="0" parTransId="{0333681D-4D23-40D7-A11E-F6B75B6E9072}" sibTransId="{866D4DC4-30E9-4999-ACFB-DDA8E749B115}"/>
    <dgm:cxn modelId="{7DCA43E3-B997-444C-AB9A-D90E2F9727C3}" srcId="{D73BEEF0-A35E-46E3-BAC0-7CA93E1B22C2}" destId="{149BDF07-2FD7-4E00-BB22-85108B92806E}" srcOrd="0" destOrd="0" parTransId="{97D503E1-0C00-4218-8723-DA7378CF2FFF}" sibTransId="{D5125701-2B72-449E-9069-413D39F00CC0}"/>
    <dgm:cxn modelId="{C805B7F4-EC84-4D51-BFEC-E7FC46AB4DB9}" type="presOf" srcId="{AA70099F-AB09-4DB8-A168-7B86C2BD383C}" destId="{06B1D5E3-61A5-4093-9E38-F6AFA4057FDF}" srcOrd="0" destOrd="0" presId="urn:microsoft.com/office/officeart/2005/8/layout/chevron2"/>
    <dgm:cxn modelId="{FEB55883-9935-4311-ABFE-6D197656109F}" type="presParOf" srcId="{7E189723-1BC1-4684-A68F-EFA84958AF0E}" destId="{03522CD6-C867-4CB8-AC74-06ECFB9E7B4A}" srcOrd="0" destOrd="0" presId="urn:microsoft.com/office/officeart/2005/8/layout/chevron2"/>
    <dgm:cxn modelId="{7CD66735-C247-4434-A4FB-71ED0DC648C3}" type="presParOf" srcId="{03522CD6-C867-4CB8-AC74-06ECFB9E7B4A}" destId="{9C4E4B63-7CC3-4C33-A2A0-9D6262AD5C71}" srcOrd="0" destOrd="0" presId="urn:microsoft.com/office/officeart/2005/8/layout/chevron2"/>
    <dgm:cxn modelId="{8EBA679A-E9A0-45F4-8334-AF4195B09E6D}" type="presParOf" srcId="{03522CD6-C867-4CB8-AC74-06ECFB9E7B4A}" destId="{ACC702DD-C899-4450-ADE9-875BB9B40755}" srcOrd="1" destOrd="0" presId="urn:microsoft.com/office/officeart/2005/8/layout/chevron2"/>
    <dgm:cxn modelId="{8DBF508B-C5E1-4986-AD93-774D9A29A961}" type="presParOf" srcId="{7E189723-1BC1-4684-A68F-EFA84958AF0E}" destId="{0D549BB8-F8EA-4FEA-984B-74E60033BB3D}" srcOrd="1" destOrd="0" presId="urn:microsoft.com/office/officeart/2005/8/layout/chevron2"/>
    <dgm:cxn modelId="{0E008EC9-43F9-448A-A61C-C0B2D28DDD51}" type="presParOf" srcId="{7E189723-1BC1-4684-A68F-EFA84958AF0E}" destId="{0F65793A-D1DB-4C64-A324-F1ED1B585226}" srcOrd="2" destOrd="0" presId="urn:microsoft.com/office/officeart/2005/8/layout/chevron2"/>
    <dgm:cxn modelId="{60E85A66-A3ED-4011-92FA-BFD610C1CB72}" type="presParOf" srcId="{0F65793A-D1DB-4C64-A324-F1ED1B585226}" destId="{4EC073C2-E51A-451F-9792-9B8990C4F9DB}" srcOrd="0" destOrd="0" presId="urn:microsoft.com/office/officeart/2005/8/layout/chevron2"/>
    <dgm:cxn modelId="{3E3E3FAB-2FFB-49DE-9619-0EA0026A4DD6}" type="presParOf" srcId="{0F65793A-D1DB-4C64-A324-F1ED1B585226}" destId="{8066D1FB-02D1-4D4C-9536-4A8263CEAA87}" srcOrd="1" destOrd="0" presId="urn:microsoft.com/office/officeart/2005/8/layout/chevron2"/>
    <dgm:cxn modelId="{079E8CDE-786A-4845-BD0F-6F71C9B26D6E}" type="presParOf" srcId="{7E189723-1BC1-4684-A68F-EFA84958AF0E}" destId="{37E097C7-1DFA-4753-A971-AAFCB6EFFE6E}" srcOrd="3" destOrd="0" presId="urn:microsoft.com/office/officeart/2005/8/layout/chevron2"/>
    <dgm:cxn modelId="{E51AB2BE-E697-4DD4-850B-0A157AD1BF59}" type="presParOf" srcId="{7E189723-1BC1-4684-A68F-EFA84958AF0E}" destId="{5F5F9662-38E4-4C28-987F-99BA62289271}" srcOrd="4" destOrd="0" presId="urn:microsoft.com/office/officeart/2005/8/layout/chevron2"/>
    <dgm:cxn modelId="{B9B1A61D-A364-4253-B40D-2A983263C1E5}" type="presParOf" srcId="{5F5F9662-38E4-4C28-987F-99BA62289271}" destId="{C9F0A55E-CD01-4945-8BD9-FAC708C2A321}" srcOrd="0" destOrd="0" presId="urn:microsoft.com/office/officeart/2005/8/layout/chevron2"/>
    <dgm:cxn modelId="{26A7D3BA-DC7E-40A0-BA5B-C8274BD02D5D}" type="presParOf" srcId="{5F5F9662-38E4-4C28-987F-99BA62289271}" destId="{067BFEC7-F6F3-4106-BB4B-82A37519CA4D}" srcOrd="1" destOrd="0" presId="urn:microsoft.com/office/officeart/2005/8/layout/chevron2"/>
    <dgm:cxn modelId="{91DB88A8-B3C5-438C-B54A-ABB884F86B77}" type="presParOf" srcId="{7E189723-1BC1-4684-A68F-EFA84958AF0E}" destId="{5FFDDA1F-1ED4-4CC7-B6B9-C3ACB883CDD1}" srcOrd="5" destOrd="0" presId="urn:microsoft.com/office/officeart/2005/8/layout/chevron2"/>
    <dgm:cxn modelId="{E3EDA4E1-6490-4640-B44D-4D2379443A97}" type="presParOf" srcId="{7E189723-1BC1-4684-A68F-EFA84958AF0E}" destId="{184E7A19-22FC-4AEA-9FA1-41065375F5EA}" srcOrd="6" destOrd="0" presId="urn:microsoft.com/office/officeart/2005/8/layout/chevron2"/>
    <dgm:cxn modelId="{38B09E0F-6C5D-4E77-9EF7-9E75094EBA21}" type="presParOf" srcId="{184E7A19-22FC-4AEA-9FA1-41065375F5EA}" destId="{D6213B73-7EBB-4EB0-8E84-7EADDF1F0887}" srcOrd="0" destOrd="0" presId="urn:microsoft.com/office/officeart/2005/8/layout/chevron2"/>
    <dgm:cxn modelId="{583A2ECC-520C-4867-8695-001674258E3C}" type="presParOf" srcId="{184E7A19-22FC-4AEA-9FA1-41065375F5EA}" destId="{C22B9D7E-D24B-4FDB-9F16-232D4F63E4A0}" srcOrd="1" destOrd="0" presId="urn:microsoft.com/office/officeart/2005/8/layout/chevron2"/>
    <dgm:cxn modelId="{CF66AEE5-5E93-4CAA-A981-BD14DD78C2C3}" type="presParOf" srcId="{7E189723-1BC1-4684-A68F-EFA84958AF0E}" destId="{5E808263-A14F-4978-9B82-F8A2DE89FB35}" srcOrd="7" destOrd="0" presId="urn:microsoft.com/office/officeart/2005/8/layout/chevron2"/>
    <dgm:cxn modelId="{5537331E-DC14-4349-8E32-C641564A23AA}" type="presParOf" srcId="{7E189723-1BC1-4684-A68F-EFA84958AF0E}" destId="{C131D2B1-160B-42DC-A2C2-1A955C3CB56E}" srcOrd="8" destOrd="0" presId="urn:microsoft.com/office/officeart/2005/8/layout/chevron2"/>
    <dgm:cxn modelId="{5697229A-C219-448D-910A-DFF5B7E58053}" type="presParOf" srcId="{C131D2B1-160B-42DC-A2C2-1A955C3CB56E}" destId="{5DC74ABE-280F-426B-AFE4-DE895BED5687}" srcOrd="0" destOrd="0" presId="urn:microsoft.com/office/officeart/2005/8/layout/chevron2"/>
    <dgm:cxn modelId="{36D9E35E-B5B4-45E0-9B7A-1C479A764162}" type="presParOf" srcId="{C131D2B1-160B-42DC-A2C2-1A955C3CB56E}" destId="{67C0391A-B576-4DDE-97C0-E1D89F5306FB}" srcOrd="1" destOrd="0" presId="urn:microsoft.com/office/officeart/2005/8/layout/chevron2"/>
    <dgm:cxn modelId="{38BCCA33-E286-4103-8AC1-32971E8FD3F6}" type="presParOf" srcId="{7E189723-1BC1-4684-A68F-EFA84958AF0E}" destId="{657EF613-2616-4EA1-A579-F815DBF79BF2}" srcOrd="9" destOrd="0" presId="urn:microsoft.com/office/officeart/2005/8/layout/chevron2"/>
    <dgm:cxn modelId="{C5BF19FC-A843-4B8B-A491-78A9F1C739BF}" type="presParOf" srcId="{7E189723-1BC1-4684-A68F-EFA84958AF0E}" destId="{4ED6BFCF-9BD6-4D7B-9328-895269FA716F}" srcOrd="10" destOrd="0" presId="urn:microsoft.com/office/officeart/2005/8/layout/chevron2"/>
    <dgm:cxn modelId="{0192DE85-0EF5-43A8-8D51-86D33A466044}" type="presParOf" srcId="{4ED6BFCF-9BD6-4D7B-9328-895269FA716F}" destId="{06B1D5E3-61A5-4093-9E38-F6AFA4057FDF}" srcOrd="0" destOrd="0" presId="urn:microsoft.com/office/officeart/2005/8/layout/chevron2"/>
    <dgm:cxn modelId="{E7C92D12-E293-44B5-8D33-6EFA932B9E8D}" type="presParOf" srcId="{4ED6BFCF-9BD6-4D7B-9328-895269FA716F}" destId="{504BD2DA-ED3F-462E-9A38-EDFDE1E7503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BA941C-ED92-497D-B735-EB7C23FC2FB4}" type="doc">
      <dgm:prSet loTypeId="urn:microsoft.com/office/officeart/2005/8/layout/hList6" loCatId="list" qsTypeId="urn:microsoft.com/office/officeart/2005/8/quickstyle/simple1" qsCatId="simple" csTypeId="urn:microsoft.com/office/officeart/2005/8/colors/accent2_3" csCatId="accent2" phldr="1"/>
      <dgm:spPr/>
      <dgm:t>
        <a:bodyPr/>
        <a:lstStyle/>
        <a:p>
          <a:endParaRPr lang="nl-BE"/>
        </a:p>
      </dgm:t>
    </dgm:pt>
    <dgm:pt modelId="{79B7828B-DEB1-4F3D-9C59-E8957F5CB65C}">
      <dgm:prSet phldrT="[Text]" custT="1"/>
      <dgm:spPr/>
      <dgm:t>
        <a:bodyPr anchor="ctr" anchorCtr="0"/>
        <a:lstStyle/>
        <a:p>
          <a:pPr algn="l"/>
          <a:endParaRPr lang="nl-BE" sz="2300" dirty="0"/>
        </a:p>
        <a:p>
          <a:pPr algn="ctr"/>
          <a:r>
            <a:rPr lang="nl-BE" sz="6000" cap="small" baseline="0" dirty="0" err="1">
              <a:latin typeface="+mj-lt"/>
            </a:rPr>
            <a:t>Qui</a:t>
          </a:r>
          <a:r>
            <a:rPr lang="nl-BE" sz="6000" dirty="0">
              <a:latin typeface="+mj-lt"/>
            </a:rPr>
            <a:t> ?</a:t>
          </a:r>
        </a:p>
      </dgm:t>
    </dgm:pt>
    <dgm:pt modelId="{1ADB879B-69B3-4492-A510-E4BFAECEBCE8}" type="parTrans" cxnId="{004D89E8-7438-4348-AF99-1D6B51B5EC09}">
      <dgm:prSet/>
      <dgm:spPr/>
      <dgm:t>
        <a:bodyPr/>
        <a:lstStyle/>
        <a:p>
          <a:endParaRPr lang="nl-BE"/>
        </a:p>
      </dgm:t>
    </dgm:pt>
    <dgm:pt modelId="{86A63E35-6B0A-42E1-91F2-7F4064711916}" type="sibTrans" cxnId="{004D89E8-7438-4348-AF99-1D6B51B5EC09}">
      <dgm:prSet/>
      <dgm:spPr/>
      <dgm:t>
        <a:bodyPr/>
        <a:lstStyle/>
        <a:p>
          <a:endParaRPr lang="nl-BE"/>
        </a:p>
      </dgm:t>
    </dgm:pt>
    <dgm:pt modelId="{D6E77734-27EF-454D-8145-420840FA2E13}">
      <dgm:prSet phldrT="[Text]"/>
      <dgm:spPr/>
      <dgm:t>
        <a:bodyPr anchor="ctr" anchorCtr="0"/>
        <a:lstStyle/>
        <a:p>
          <a:pPr algn="l"/>
          <a:endParaRPr lang="nl-BE" sz="1800" dirty="0"/>
        </a:p>
      </dgm:t>
    </dgm:pt>
    <dgm:pt modelId="{91FCFB09-3237-4E97-9C99-02EAAD1373E9}" type="parTrans" cxnId="{A5AE7BEA-4F61-4B49-AAA3-6F5B57DC98A1}">
      <dgm:prSet/>
      <dgm:spPr/>
      <dgm:t>
        <a:bodyPr/>
        <a:lstStyle/>
        <a:p>
          <a:endParaRPr lang="nl-BE"/>
        </a:p>
      </dgm:t>
    </dgm:pt>
    <dgm:pt modelId="{F539153A-5842-4A40-A8E9-2A518CBBE723}" type="sibTrans" cxnId="{A5AE7BEA-4F61-4B49-AAA3-6F5B57DC98A1}">
      <dgm:prSet/>
      <dgm:spPr/>
      <dgm:t>
        <a:bodyPr/>
        <a:lstStyle/>
        <a:p>
          <a:endParaRPr lang="nl-BE"/>
        </a:p>
      </dgm:t>
    </dgm:pt>
    <dgm:pt modelId="{79F20EF0-F770-4F30-83C7-659E94198DB3}">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nl-BE" sz="1800" dirty="0" err="1">
              <a:latin typeface="+mj-lt"/>
            </a:rPr>
            <a:t>coordinatrice</a:t>
          </a:r>
          <a:endParaRPr lang="nl-BE" sz="180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1100" dirty="0">
              <a:latin typeface="+mj-lt"/>
            </a:rPr>
            <a:t>+</a:t>
          </a:r>
        </a:p>
        <a:p>
          <a:pPr algn="ctr" defTabSz="889000">
            <a:lnSpc>
              <a:spcPct val="90000"/>
            </a:lnSpc>
            <a:spcBef>
              <a:spcPct val="0"/>
            </a:spcBef>
            <a:spcAft>
              <a:spcPct val="35000"/>
            </a:spcAft>
          </a:pPr>
          <a:r>
            <a:rPr lang="nl-BE" sz="1800" dirty="0" err="1">
              <a:latin typeface="+mj-lt"/>
            </a:rPr>
            <a:t>titulaires</a:t>
          </a:r>
          <a:r>
            <a:rPr lang="nl-BE" sz="1800" dirty="0">
              <a:latin typeface="+mj-lt"/>
            </a:rPr>
            <a:t> &amp; </a:t>
          </a:r>
          <a:r>
            <a:rPr lang="nl-BE" sz="1800" dirty="0" err="1">
              <a:latin typeface="+mj-lt"/>
            </a:rPr>
            <a:t>professeurs</a:t>
          </a:r>
          <a:endParaRPr lang="nl-BE" sz="1800" dirty="0">
            <a:latin typeface="+mj-lt"/>
          </a:endParaRPr>
        </a:p>
        <a:p>
          <a:pPr algn="ctr" defTabSz="889000">
            <a:lnSpc>
              <a:spcPct val="90000"/>
            </a:lnSpc>
            <a:spcBef>
              <a:spcPct val="0"/>
            </a:spcBef>
            <a:spcAft>
              <a:spcPct val="35000"/>
            </a:spcAft>
          </a:pPr>
          <a:r>
            <a:rPr lang="nl-BE" sz="1100" dirty="0">
              <a:latin typeface="+mj-lt"/>
            </a:rPr>
            <a:t>+</a:t>
          </a:r>
        </a:p>
        <a:p>
          <a:pPr algn="ctr" defTabSz="889000">
            <a:lnSpc>
              <a:spcPct val="90000"/>
            </a:lnSpc>
            <a:spcBef>
              <a:spcPct val="0"/>
            </a:spcBef>
            <a:spcAft>
              <a:spcPct val="35000"/>
            </a:spcAft>
          </a:pPr>
          <a:r>
            <a:rPr lang="nl-BE" sz="1800" dirty="0" err="1">
              <a:latin typeface="+mj-lt"/>
            </a:rPr>
            <a:t>éducateurs</a:t>
          </a:r>
          <a:endParaRPr lang="nl-BE" sz="1800" dirty="0">
            <a:latin typeface="+mj-lt"/>
          </a:endParaRPr>
        </a:p>
        <a:p>
          <a:pPr algn="ctr" defTabSz="889000">
            <a:lnSpc>
              <a:spcPct val="90000"/>
            </a:lnSpc>
            <a:spcBef>
              <a:spcPct val="0"/>
            </a:spcBef>
            <a:spcAft>
              <a:spcPct val="35000"/>
            </a:spcAft>
          </a:pPr>
          <a:r>
            <a:rPr lang="nl-BE" sz="1100" dirty="0">
              <a:latin typeface="+mj-lt"/>
            </a:rPr>
            <a:t>+</a:t>
          </a:r>
        </a:p>
        <a:p>
          <a:pPr algn="ctr" defTabSz="889000">
            <a:lnSpc>
              <a:spcPct val="90000"/>
            </a:lnSpc>
            <a:spcBef>
              <a:spcPct val="0"/>
            </a:spcBef>
            <a:spcAft>
              <a:spcPct val="35000"/>
            </a:spcAft>
          </a:pPr>
          <a:r>
            <a:rPr lang="nl-BE" sz="1800" dirty="0">
              <a:latin typeface="+mj-lt"/>
            </a:rPr>
            <a:t>les </a:t>
          </a:r>
          <a:r>
            <a:rPr lang="nl-BE" sz="1800" dirty="0" err="1">
              <a:latin typeface="+mj-lt"/>
            </a:rPr>
            <a:t>élèves</a:t>
          </a:r>
          <a:r>
            <a:rPr lang="nl-BE" sz="1800" dirty="0">
              <a:latin typeface="+mj-lt"/>
            </a:rPr>
            <a:t> du d° </a:t>
          </a:r>
        </a:p>
        <a:p>
          <a:pPr algn="ctr" defTabSz="889000">
            <a:lnSpc>
              <a:spcPct val="90000"/>
            </a:lnSpc>
            <a:spcBef>
              <a:spcPct val="0"/>
            </a:spcBef>
            <a:spcAft>
              <a:spcPct val="35000"/>
            </a:spcAft>
          </a:pPr>
          <a:r>
            <a:rPr lang="nl-BE" sz="1400" dirty="0">
              <a:latin typeface="+mj-lt"/>
            </a:rPr>
            <a:t>(± 200 </a:t>
          </a:r>
          <a:r>
            <a:rPr lang="nl-BE" sz="1400" dirty="0" err="1">
              <a:latin typeface="+mj-lt"/>
            </a:rPr>
            <a:t>élèves</a:t>
          </a:r>
          <a:r>
            <a:rPr lang="nl-BE" sz="1400" dirty="0">
              <a:latin typeface="+mj-lt"/>
            </a:rPr>
            <a:t> pour </a:t>
          </a:r>
          <a:r>
            <a:rPr lang="nl-BE" sz="1400" dirty="0" err="1">
              <a:latin typeface="+mj-lt"/>
            </a:rPr>
            <a:t>le</a:t>
          </a:r>
          <a:r>
            <a:rPr lang="nl-BE" sz="1400" dirty="0">
              <a:latin typeface="+mj-lt"/>
            </a:rPr>
            <a:t> 1</a:t>
          </a:r>
          <a:r>
            <a:rPr lang="nl-BE" sz="1400" baseline="30000" dirty="0">
              <a:latin typeface="+mj-lt"/>
            </a:rPr>
            <a:t>er</a:t>
          </a:r>
          <a:r>
            <a:rPr lang="nl-BE" sz="1400" dirty="0">
              <a:latin typeface="+mj-lt"/>
            </a:rPr>
            <a:t> d°)</a:t>
          </a:r>
        </a:p>
      </dgm:t>
    </dgm:pt>
    <dgm:pt modelId="{B0455BD0-3936-4C6B-83E1-5ED1D77BDD2D}" type="parTrans" cxnId="{990E7452-B14D-4536-8573-56FE03CE1732}">
      <dgm:prSet/>
      <dgm:spPr/>
      <dgm:t>
        <a:bodyPr/>
        <a:lstStyle/>
        <a:p>
          <a:endParaRPr lang="nl-BE"/>
        </a:p>
      </dgm:t>
    </dgm:pt>
    <dgm:pt modelId="{3FB0FF7F-0052-4B84-913E-1DBC12C03B72}" type="sibTrans" cxnId="{990E7452-B14D-4536-8573-56FE03CE1732}">
      <dgm:prSet/>
      <dgm:spPr/>
      <dgm:t>
        <a:bodyPr/>
        <a:lstStyle/>
        <a:p>
          <a:endParaRPr lang="nl-BE"/>
        </a:p>
      </dgm:t>
    </dgm:pt>
    <dgm:pt modelId="{1873A269-2175-4C28-942F-504AC5DB0F48}">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nl-BE" sz="2000" dirty="0" err="1">
              <a:latin typeface="+mj-lt"/>
            </a:rPr>
            <a:t>coordinatrice</a:t>
          </a:r>
          <a:endParaRPr lang="nl-BE" sz="200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2000" dirty="0">
              <a:latin typeface="+mj-lt"/>
            </a:rPr>
            <a:t>+</a:t>
          </a:r>
        </a:p>
        <a:p>
          <a:pPr marL="0" marR="0" indent="0" algn="ctr" defTabSz="914400" eaLnBrk="1" fontAlgn="auto" latinLnBrk="0" hangingPunct="1">
            <a:lnSpc>
              <a:spcPct val="100000"/>
            </a:lnSpc>
            <a:spcBef>
              <a:spcPts val="0"/>
            </a:spcBef>
            <a:spcAft>
              <a:spcPts val="0"/>
            </a:spcAft>
            <a:buClrTx/>
            <a:buSzTx/>
            <a:buFontTx/>
            <a:buNone/>
            <a:tabLst/>
            <a:defRPr/>
          </a:pPr>
          <a:r>
            <a:rPr lang="nl-BE" sz="2000" dirty="0">
              <a:latin typeface="+mj-lt"/>
            </a:rPr>
            <a:t>les </a:t>
          </a:r>
          <a:r>
            <a:rPr lang="nl-BE" sz="2000" dirty="0" err="1">
              <a:latin typeface="+mj-lt"/>
            </a:rPr>
            <a:t>présidents</a:t>
          </a:r>
          <a:r>
            <a:rPr lang="nl-BE" sz="2000" dirty="0">
              <a:latin typeface="+mj-lt"/>
            </a:rPr>
            <a:t> de </a:t>
          </a:r>
          <a:r>
            <a:rPr lang="nl-BE" sz="2000" dirty="0" err="1">
              <a:latin typeface="+mj-lt"/>
            </a:rPr>
            <a:t>classe</a:t>
          </a:r>
          <a:endParaRPr lang="nl-BE" sz="200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2000" dirty="0">
              <a:latin typeface="+mj-lt"/>
            </a:rPr>
            <a:t> </a:t>
          </a:r>
        </a:p>
        <a:p>
          <a:pPr algn="ctr" defTabSz="1066800">
            <a:lnSpc>
              <a:spcPct val="90000"/>
            </a:lnSpc>
            <a:spcBef>
              <a:spcPct val="0"/>
            </a:spcBef>
            <a:spcAft>
              <a:spcPct val="35000"/>
            </a:spcAft>
          </a:pPr>
          <a:r>
            <a:rPr lang="nl-BE" sz="1600" dirty="0">
              <a:latin typeface="+mj-lt"/>
            </a:rPr>
            <a:t>(20 </a:t>
          </a:r>
          <a:r>
            <a:rPr lang="nl-BE" sz="1600" dirty="0" err="1">
              <a:latin typeface="+mj-lt"/>
            </a:rPr>
            <a:t>présidents</a:t>
          </a:r>
          <a:r>
            <a:rPr lang="nl-BE" sz="1600" dirty="0">
              <a:latin typeface="+mj-lt"/>
            </a:rPr>
            <a:t>)</a:t>
          </a:r>
        </a:p>
      </dgm:t>
    </dgm:pt>
    <dgm:pt modelId="{DD1FBB64-1D9B-4054-9E20-95057F01D2CF}" type="sibTrans" cxnId="{1AEBA18C-CCF7-44E8-A96B-AA75518AC562}">
      <dgm:prSet/>
      <dgm:spPr/>
      <dgm:t>
        <a:bodyPr/>
        <a:lstStyle/>
        <a:p>
          <a:endParaRPr lang="nl-BE"/>
        </a:p>
      </dgm:t>
    </dgm:pt>
    <dgm:pt modelId="{E13B8514-4AF9-4B6A-872E-F0F69440726C}" type="parTrans" cxnId="{1AEBA18C-CCF7-44E8-A96B-AA75518AC562}">
      <dgm:prSet/>
      <dgm:spPr/>
      <dgm:t>
        <a:bodyPr/>
        <a:lstStyle/>
        <a:p>
          <a:endParaRPr lang="nl-BE"/>
        </a:p>
      </dgm:t>
    </dgm:pt>
    <dgm:pt modelId="{1DE0AF8D-4C2D-41EB-AF54-35930B449432}">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nl-BE" sz="2000" dirty="0">
              <a:solidFill>
                <a:schemeClr val="bg1"/>
              </a:solidFill>
              <a:latin typeface="+mj-lt"/>
            </a:rPr>
            <a:t>titulaire</a:t>
          </a:r>
        </a:p>
        <a:p>
          <a:pPr algn="ctr" defTabSz="889000">
            <a:lnSpc>
              <a:spcPct val="90000"/>
            </a:lnSpc>
            <a:spcBef>
              <a:spcPct val="0"/>
            </a:spcBef>
            <a:spcAft>
              <a:spcPct val="35000"/>
            </a:spcAft>
          </a:pPr>
          <a:r>
            <a:rPr lang="nl-BE" sz="2000" dirty="0">
              <a:solidFill>
                <a:schemeClr val="bg1"/>
              </a:solidFill>
              <a:latin typeface="+mj-lt"/>
            </a:rPr>
            <a:t>+ </a:t>
          </a:r>
        </a:p>
        <a:p>
          <a:pPr marL="0" marR="0" indent="0" algn="ctr" defTabSz="889000" eaLnBrk="1" fontAlgn="auto" latinLnBrk="0" hangingPunct="1">
            <a:lnSpc>
              <a:spcPct val="90000"/>
            </a:lnSpc>
            <a:spcBef>
              <a:spcPct val="0"/>
            </a:spcBef>
            <a:spcAft>
              <a:spcPct val="35000"/>
            </a:spcAft>
            <a:buClrTx/>
            <a:buSzTx/>
            <a:buFontTx/>
            <a:buNone/>
            <a:tabLst/>
            <a:defRPr/>
          </a:pPr>
          <a:r>
            <a:rPr lang="nl-BE" sz="1800" dirty="0" err="1">
              <a:solidFill>
                <a:schemeClr val="bg1"/>
              </a:solidFill>
              <a:latin typeface="+mj-lt"/>
            </a:rPr>
            <a:t>élèves</a:t>
          </a:r>
          <a:r>
            <a:rPr lang="nl-BE" sz="1800" dirty="0">
              <a:solidFill>
                <a:schemeClr val="bg1"/>
              </a:solidFill>
              <a:latin typeface="+mj-lt"/>
            </a:rPr>
            <a:t> de la </a:t>
          </a:r>
          <a:r>
            <a:rPr lang="nl-BE" sz="1800" dirty="0" err="1">
              <a:solidFill>
                <a:schemeClr val="bg1"/>
              </a:solidFill>
              <a:latin typeface="+mj-lt"/>
            </a:rPr>
            <a:t>classe</a:t>
          </a:r>
          <a:r>
            <a:rPr lang="nl-BE" sz="1800" dirty="0">
              <a:solidFill>
                <a:schemeClr val="bg1"/>
              </a:solidFill>
              <a:latin typeface="+mj-lt"/>
            </a:rPr>
            <a:t> </a:t>
          </a:r>
        </a:p>
        <a:p>
          <a:pPr algn="ctr" defTabSz="889000">
            <a:lnSpc>
              <a:spcPct val="90000"/>
            </a:lnSpc>
            <a:spcBef>
              <a:spcPct val="0"/>
            </a:spcBef>
            <a:spcAft>
              <a:spcPct val="35000"/>
            </a:spcAft>
          </a:pPr>
          <a:endParaRPr lang="nl-BE" sz="1800" dirty="0">
            <a:solidFill>
              <a:schemeClr val="bg1"/>
            </a:solidFill>
            <a:latin typeface="+mj-lt"/>
          </a:endParaRPr>
        </a:p>
        <a:p>
          <a:pPr algn="ctr" defTabSz="889000">
            <a:lnSpc>
              <a:spcPct val="90000"/>
            </a:lnSpc>
            <a:spcBef>
              <a:spcPct val="0"/>
            </a:spcBef>
            <a:spcAft>
              <a:spcPct val="35000"/>
            </a:spcAft>
          </a:pPr>
          <a:r>
            <a:rPr lang="nl-BE" sz="1600" dirty="0">
              <a:solidFill>
                <a:schemeClr val="bg1"/>
              </a:solidFill>
              <a:latin typeface="+mj-lt"/>
            </a:rPr>
            <a:t>(± 20 </a:t>
          </a:r>
          <a:r>
            <a:rPr lang="nl-BE" sz="1600" dirty="0" err="1">
              <a:solidFill>
                <a:schemeClr val="bg1"/>
              </a:solidFill>
              <a:latin typeface="+mj-lt"/>
            </a:rPr>
            <a:t>élèves</a:t>
          </a:r>
          <a:r>
            <a:rPr lang="nl-BE" sz="1600" dirty="0">
              <a:solidFill>
                <a:schemeClr val="bg1"/>
              </a:solidFill>
              <a:latin typeface="+mj-lt"/>
            </a:rPr>
            <a:t>)</a:t>
          </a:r>
        </a:p>
      </dgm:t>
    </dgm:pt>
    <dgm:pt modelId="{0998EDF6-14FD-4EA4-A889-ACF2916CD150}" type="sibTrans" cxnId="{E5C1CA01-1C73-4DE2-B820-FEB3CA1048E4}">
      <dgm:prSet/>
      <dgm:spPr/>
      <dgm:t>
        <a:bodyPr/>
        <a:lstStyle/>
        <a:p>
          <a:endParaRPr lang="nl-BE"/>
        </a:p>
      </dgm:t>
    </dgm:pt>
    <dgm:pt modelId="{B3BD4276-CEFC-4D27-8018-7F59B4BF6C38}" type="parTrans" cxnId="{E5C1CA01-1C73-4DE2-B820-FEB3CA1048E4}">
      <dgm:prSet/>
      <dgm:spPr/>
      <dgm:t>
        <a:bodyPr/>
        <a:lstStyle/>
        <a:p>
          <a:endParaRPr lang="nl-BE"/>
        </a:p>
      </dgm:t>
    </dgm:pt>
    <dgm:pt modelId="{1E5B69AB-C4BA-45F2-9444-825AE1BB8B12}" type="pres">
      <dgm:prSet presAssocID="{76BA941C-ED92-497D-B735-EB7C23FC2FB4}" presName="Name0" presStyleCnt="0">
        <dgm:presLayoutVars>
          <dgm:dir/>
          <dgm:resizeHandles val="exact"/>
        </dgm:presLayoutVars>
      </dgm:prSet>
      <dgm:spPr/>
    </dgm:pt>
    <dgm:pt modelId="{A93EE797-1FA1-40A2-AF48-112233B1464E}" type="pres">
      <dgm:prSet presAssocID="{79B7828B-DEB1-4F3D-9C59-E8957F5CB65C}" presName="node" presStyleLbl="node1" presStyleIdx="0" presStyleCnt="4" custLinFactNeighborX="-1358" custLinFactNeighborY="-322">
        <dgm:presLayoutVars>
          <dgm:bulletEnabled val="1"/>
        </dgm:presLayoutVars>
      </dgm:prSet>
      <dgm:spPr/>
    </dgm:pt>
    <dgm:pt modelId="{FA6861C7-2E47-4331-931E-0FB9393E5279}" type="pres">
      <dgm:prSet presAssocID="{86A63E35-6B0A-42E1-91F2-7F4064711916}" presName="sibTrans" presStyleCnt="0"/>
      <dgm:spPr/>
    </dgm:pt>
    <dgm:pt modelId="{8CDB28ED-BA3D-4FC8-B68A-FDAEC59A12DA}" type="pres">
      <dgm:prSet presAssocID="{1DE0AF8D-4C2D-41EB-AF54-35930B449432}" presName="node" presStyleLbl="node1" presStyleIdx="1" presStyleCnt="4">
        <dgm:presLayoutVars>
          <dgm:bulletEnabled val="1"/>
        </dgm:presLayoutVars>
      </dgm:prSet>
      <dgm:spPr/>
    </dgm:pt>
    <dgm:pt modelId="{08CE09B3-A611-483B-8BB7-547A13591CDB}" type="pres">
      <dgm:prSet presAssocID="{0998EDF6-14FD-4EA4-A889-ACF2916CD150}" presName="sibTrans" presStyleCnt="0"/>
      <dgm:spPr/>
    </dgm:pt>
    <dgm:pt modelId="{3D96C322-CC22-4951-A277-800AF4A984C7}" type="pres">
      <dgm:prSet presAssocID="{79F20EF0-F770-4F30-83C7-659E94198DB3}" presName="node" presStyleLbl="node1" presStyleIdx="2" presStyleCnt="4">
        <dgm:presLayoutVars>
          <dgm:bulletEnabled val="1"/>
        </dgm:presLayoutVars>
      </dgm:prSet>
      <dgm:spPr/>
    </dgm:pt>
    <dgm:pt modelId="{A28B9A69-8C22-4404-AC14-B9BDB26BA76A}" type="pres">
      <dgm:prSet presAssocID="{3FB0FF7F-0052-4B84-913E-1DBC12C03B72}" presName="sibTrans" presStyleCnt="0"/>
      <dgm:spPr/>
    </dgm:pt>
    <dgm:pt modelId="{7E64A494-5EB6-46F0-A121-C95B2EF0F672}" type="pres">
      <dgm:prSet presAssocID="{1873A269-2175-4C28-942F-504AC5DB0F48}" presName="node" presStyleLbl="node1" presStyleIdx="3" presStyleCnt="4">
        <dgm:presLayoutVars>
          <dgm:bulletEnabled val="1"/>
        </dgm:presLayoutVars>
      </dgm:prSet>
      <dgm:spPr/>
    </dgm:pt>
  </dgm:ptLst>
  <dgm:cxnLst>
    <dgm:cxn modelId="{E5C1CA01-1C73-4DE2-B820-FEB3CA1048E4}" srcId="{76BA941C-ED92-497D-B735-EB7C23FC2FB4}" destId="{1DE0AF8D-4C2D-41EB-AF54-35930B449432}" srcOrd="1" destOrd="0" parTransId="{B3BD4276-CEFC-4D27-8018-7F59B4BF6C38}" sibTransId="{0998EDF6-14FD-4EA4-A889-ACF2916CD150}"/>
    <dgm:cxn modelId="{18365C22-C8DB-44BC-A8EB-7B1DAE929648}" type="presOf" srcId="{1873A269-2175-4C28-942F-504AC5DB0F48}" destId="{7E64A494-5EB6-46F0-A121-C95B2EF0F672}" srcOrd="0" destOrd="0" presId="urn:microsoft.com/office/officeart/2005/8/layout/hList6"/>
    <dgm:cxn modelId="{CBB1002F-163A-4568-BC3E-FDAFACFEAC5B}" type="presOf" srcId="{D6E77734-27EF-454D-8145-420840FA2E13}" destId="{A93EE797-1FA1-40A2-AF48-112233B1464E}" srcOrd="0" destOrd="1" presId="urn:microsoft.com/office/officeart/2005/8/layout/hList6"/>
    <dgm:cxn modelId="{990E7452-B14D-4536-8573-56FE03CE1732}" srcId="{76BA941C-ED92-497D-B735-EB7C23FC2FB4}" destId="{79F20EF0-F770-4F30-83C7-659E94198DB3}" srcOrd="2" destOrd="0" parTransId="{B0455BD0-3936-4C6B-83E1-5ED1D77BDD2D}" sibTransId="{3FB0FF7F-0052-4B84-913E-1DBC12C03B72}"/>
    <dgm:cxn modelId="{5CBF2A53-2F37-473B-AE8F-B7B6196E7399}" type="presOf" srcId="{76BA941C-ED92-497D-B735-EB7C23FC2FB4}" destId="{1E5B69AB-C4BA-45F2-9444-825AE1BB8B12}" srcOrd="0" destOrd="0" presId="urn:microsoft.com/office/officeart/2005/8/layout/hList6"/>
    <dgm:cxn modelId="{1AEBA18C-CCF7-44E8-A96B-AA75518AC562}" srcId="{76BA941C-ED92-497D-B735-EB7C23FC2FB4}" destId="{1873A269-2175-4C28-942F-504AC5DB0F48}" srcOrd="3" destOrd="0" parTransId="{E13B8514-4AF9-4B6A-872E-F0F69440726C}" sibTransId="{DD1FBB64-1D9B-4054-9E20-95057F01D2CF}"/>
    <dgm:cxn modelId="{F7BF47D1-F5BE-4E60-A37C-D45473783E91}" type="presOf" srcId="{79B7828B-DEB1-4F3D-9C59-E8957F5CB65C}" destId="{A93EE797-1FA1-40A2-AF48-112233B1464E}" srcOrd="0" destOrd="0" presId="urn:microsoft.com/office/officeart/2005/8/layout/hList6"/>
    <dgm:cxn modelId="{19CFFDE5-21E0-4752-B257-A8D99E39840F}" type="presOf" srcId="{1DE0AF8D-4C2D-41EB-AF54-35930B449432}" destId="{8CDB28ED-BA3D-4FC8-B68A-FDAEC59A12DA}" srcOrd="0" destOrd="0" presId="urn:microsoft.com/office/officeart/2005/8/layout/hList6"/>
    <dgm:cxn modelId="{004D89E8-7438-4348-AF99-1D6B51B5EC09}" srcId="{76BA941C-ED92-497D-B735-EB7C23FC2FB4}" destId="{79B7828B-DEB1-4F3D-9C59-E8957F5CB65C}" srcOrd="0" destOrd="0" parTransId="{1ADB879B-69B3-4492-A510-E4BFAECEBCE8}" sibTransId="{86A63E35-6B0A-42E1-91F2-7F4064711916}"/>
    <dgm:cxn modelId="{5B46A1E9-80B1-49A0-B458-011401F39362}" type="presOf" srcId="{79F20EF0-F770-4F30-83C7-659E94198DB3}" destId="{3D96C322-CC22-4951-A277-800AF4A984C7}" srcOrd="0" destOrd="0" presId="urn:microsoft.com/office/officeart/2005/8/layout/hList6"/>
    <dgm:cxn modelId="{A5AE7BEA-4F61-4B49-AAA3-6F5B57DC98A1}" srcId="{79B7828B-DEB1-4F3D-9C59-E8957F5CB65C}" destId="{D6E77734-27EF-454D-8145-420840FA2E13}" srcOrd="0" destOrd="0" parTransId="{91FCFB09-3237-4E97-9C99-02EAAD1373E9}" sibTransId="{F539153A-5842-4A40-A8E9-2A518CBBE723}"/>
    <dgm:cxn modelId="{C394206D-385D-4547-8060-E23811D79089}" type="presParOf" srcId="{1E5B69AB-C4BA-45F2-9444-825AE1BB8B12}" destId="{A93EE797-1FA1-40A2-AF48-112233B1464E}" srcOrd="0" destOrd="0" presId="urn:microsoft.com/office/officeart/2005/8/layout/hList6"/>
    <dgm:cxn modelId="{0904786E-85C0-4893-9830-BE0BF4EFA795}" type="presParOf" srcId="{1E5B69AB-C4BA-45F2-9444-825AE1BB8B12}" destId="{FA6861C7-2E47-4331-931E-0FB9393E5279}" srcOrd="1" destOrd="0" presId="urn:microsoft.com/office/officeart/2005/8/layout/hList6"/>
    <dgm:cxn modelId="{06977110-EB79-450F-8D32-7A09D0B3B80E}" type="presParOf" srcId="{1E5B69AB-C4BA-45F2-9444-825AE1BB8B12}" destId="{8CDB28ED-BA3D-4FC8-B68A-FDAEC59A12DA}" srcOrd="2" destOrd="0" presId="urn:microsoft.com/office/officeart/2005/8/layout/hList6"/>
    <dgm:cxn modelId="{E5ED0F8F-E95B-4B21-920C-D818332DBAFC}" type="presParOf" srcId="{1E5B69AB-C4BA-45F2-9444-825AE1BB8B12}" destId="{08CE09B3-A611-483B-8BB7-547A13591CDB}" srcOrd="3" destOrd="0" presId="urn:microsoft.com/office/officeart/2005/8/layout/hList6"/>
    <dgm:cxn modelId="{5BB68715-FF56-40AB-A0CF-91D161822556}" type="presParOf" srcId="{1E5B69AB-C4BA-45F2-9444-825AE1BB8B12}" destId="{3D96C322-CC22-4951-A277-800AF4A984C7}" srcOrd="4" destOrd="0" presId="urn:microsoft.com/office/officeart/2005/8/layout/hList6"/>
    <dgm:cxn modelId="{53D6B19E-85B9-4860-AF48-97F7FB6297ED}" type="presParOf" srcId="{1E5B69AB-C4BA-45F2-9444-825AE1BB8B12}" destId="{A28B9A69-8C22-4404-AC14-B9BDB26BA76A}" srcOrd="5" destOrd="0" presId="urn:microsoft.com/office/officeart/2005/8/layout/hList6"/>
    <dgm:cxn modelId="{375FB33E-F867-4C4F-8431-21DFE1B4B8F5}" type="presParOf" srcId="{1E5B69AB-C4BA-45F2-9444-825AE1BB8B12}" destId="{7E64A494-5EB6-46F0-A121-C95B2EF0F672}" srcOrd="6" destOrd="0" presId="urn:microsoft.com/office/officeart/2005/8/layout/h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BA941C-ED92-497D-B735-EB7C23FC2FB4}" type="doc">
      <dgm:prSet loTypeId="urn:microsoft.com/office/officeart/2005/8/layout/hList6" loCatId="list" qsTypeId="urn:microsoft.com/office/officeart/2005/8/quickstyle/simple1" qsCatId="simple" csTypeId="urn:microsoft.com/office/officeart/2005/8/colors/accent2_3" csCatId="accent2" phldr="1"/>
      <dgm:spPr/>
      <dgm:t>
        <a:bodyPr/>
        <a:lstStyle/>
        <a:p>
          <a:endParaRPr lang="nl-BE"/>
        </a:p>
      </dgm:t>
    </dgm:pt>
    <dgm:pt modelId="{79B7828B-DEB1-4F3D-9C59-E8957F5CB65C}">
      <dgm:prSet phldrT="[Text]" custT="1"/>
      <dgm:spPr/>
      <dgm:t>
        <a:bodyPr anchor="ctr" anchorCtr="0"/>
        <a:lstStyle/>
        <a:p>
          <a:pPr algn="ctr"/>
          <a:r>
            <a:rPr lang="nl-BE" sz="3000" b="1" cap="small" baseline="0" dirty="0" err="1">
              <a:latin typeface="+mj-lt"/>
            </a:rPr>
            <a:t>Où</a:t>
          </a:r>
          <a:r>
            <a:rPr lang="nl-BE" sz="3000" b="1" cap="small" baseline="0" dirty="0">
              <a:latin typeface="+mj-lt"/>
            </a:rPr>
            <a:t> &amp; </a:t>
          </a:r>
          <a:r>
            <a:rPr lang="nl-BE" sz="3000" b="1" cap="small" baseline="0" dirty="0" err="1">
              <a:latin typeface="+mj-lt"/>
            </a:rPr>
            <a:t>quand</a:t>
          </a:r>
          <a:r>
            <a:rPr lang="nl-BE" sz="3000" b="1" cap="small" baseline="0" dirty="0">
              <a:latin typeface="+mj-lt"/>
            </a:rPr>
            <a:t> ?</a:t>
          </a:r>
        </a:p>
        <a:p>
          <a:pPr algn="ctr"/>
          <a:endParaRPr lang="nl-BE" sz="3000" b="1" cap="small" baseline="0" dirty="0">
            <a:latin typeface="+mj-lt"/>
          </a:endParaRPr>
        </a:p>
        <a:p>
          <a:pPr algn="ctr"/>
          <a:r>
            <a:rPr lang="nl-BE" sz="2000" b="1" dirty="0">
              <a:latin typeface="+mj-lt"/>
            </a:rPr>
            <a:t>1 </a:t>
          </a:r>
          <a:r>
            <a:rPr lang="nl-BE" sz="2000" b="1" dirty="0" err="1">
              <a:latin typeface="+mj-lt"/>
            </a:rPr>
            <a:t>fois</a:t>
          </a:r>
          <a:r>
            <a:rPr lang="nl-BE" sz="2000" b="1" dirty="0">
              <a:latin typeface="+mj-lt"/>
            </a:rPr>
            <a:t> par </a:t>
          </a:r>
          <a:r>
            <a:rPr lang="nl-BE" sz="2000" b="1" dirty="0" err="1">
              <a:latin typeface="+mj-lt"/>
            </a:rPr>
            <a:t>semaine</a:t>
          </a:r>
          <a:endParaRPr lang="nl-BE" sz="2000" b="1" dirty="0">
            <a:latin typeface="+mj-lt"/>
          </a:endParaRPr>
        </a:p>
      </dgm:t>
    </dgm:pt>
    <dgm:pt modelId="{1ADB879B-69B3-4492-A510-E4BFAECEBCE8}" type="parTrans" cxnId="{004D89E8-7438-4348-AF99-1D6B51B5EC09}">
      <dgm:prSet/>
      <dgm:spPr/>
      <dgm:t>
        <a:bodyPr/>
        <a:lstStyle/>
        <a:p>
          <a:endParaRPr lang="nl-BE"/>
        </a:p>
      </dgm:t>
    </dgm:pt>
    <dgm:pt modelId="{86A63E35-6B0A-42E1-91F2-7F4064711916}" type="sibTrans" cxnId="{004D89E8-7438-4348-AF99-1D6B51B5EC09}">
      <dgm:prSet/>
      <dgm:spPr/>
      <dgm:t>
        <a:bodyPr/>
        <a:lstStyle/>
        <a:p>
          <a:endParaRPr lang="nl-BE"/>
        </a:p>
      </dgm:t>
    </dgm:pt>
    <dgm:pt modelId="{1DE0AF8D-4C2D-41EB-AF54-35930B449432}">
      <dgm:prSet phldrT="[Text]" custT="1"/>
      <dgm:spPr/>
      <dgm:t>
        <a:bodyPr/>
        <a:lstStyle/>
        <a:p>
          <a:pPr marL="0" marR="0" indent="0" algn="ctr" defTabSz="914400" eaLnBrk="1" fontAlgn="auto" latinLnBrk="0" hangingPunct="1">
            <a:lnSpc>
              <a:spcPct val="100000"/>
            </a:lnSpc>
            <a:spcBef>
              <a:spcPts val="0"/>
            </a:spcBef>
            <a:spcAft>
              <a:spcPts val="0"/>
            </a:spcAft>
            <a:buClrTx/>
            <a:buSzTx/>
            <a:buFontTx/>
            <a:buNone/>
            <a:tabLst/>
            <a:defRPr/>
          </a:pPr>
          <a:r>
            <a:rPr lang="nl-BE" sz="1400" b="0" dirty="0">
              <a:latin typeface="+mj-lt"/>
              <a:cs typeface="Times New Roman" panose="02020603050405020304" pitchFamily="18" charset="0"/>
            </a:rPr>
            <a:t>périodes </a:t>
          </a:r>
          <a:r>
            <a:rPr lang="nl-BE" sz="1400" b="0" dirty="0" err="1">
              <a:latin typeface="+mj-lt"/>
              <a:cs typeface="Times New Roman" panose="02020603050405020304" pitchFamily="18" charset="0"/>
            </a:rPr>
            <a:t>spécifiques</a:t>
          </a:r>
          <a:r>
            <a:rPr lang="nl-BE" sz="1400" b="0" dirty="0">
              <a:latin typeface="+mj-lt"/>
              <a:cs typeface="Times New Roman" panose="02020603050405020304" pitchFamily="18" charset="0"/>
            </a:rPr>
            <a:t> </a:t>
          </a:r>
          <a:r>
            <a:rPr lang="nl-BE" sz="1400" b="0" dirty="0">
              <a:latin typeface="+mj-lt"/>
            </a:rPr>
            <a:t>de </a:t>
          </a:r>
          <a:r>
            <a:rPr lang="nl-BE" sz="1400" b="0" dirty="0" err="1">
              <a:latin typeface="+mj-lt"/>
            </a:rPr>
            <a:t>l’horaire</a:t>
          </a:r>
          <a:endParaRPr lang="nl-BE" sz="1400" b="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endParaRPr lang="nl-BE" sz="1400" b="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1400" b="0" dirty="0" err="1">
              <a:latin typeface="+mj-lt"/>
            </a:rPr>
            <a:t>mercredi</a:t>
          </a:r>
          <a:r>
            <a:rPr lang="nl-BE" sz="1400" b="0" dirty="0">
              <a:solidFill>
                <a:schemeClr val="bg1"/>
              </a:solidFill>
              <a:latin typeface="+mj-lt"/>
            </a:rPr>
            <a:t> → 2</a:t>
          </a:r>
          <a:r>
            <a:rPr lang="nl-BE" sz="1400" b="0" baseline="30000" dirty="0">
              <a:solidFill>
                <a:schemeClr val="bg1"/>
              </a:solidFill>
              <a:latin typeface="+mj-lt"/>
            </a:rPr>
            <a:t>e</a:t>
          </a:r>
          <a:r>
            <a:rPr lang="nl-BE" sz="1400" b="0" dirty="0">
              <a:solidFill>
                <a:schemeClr val="bg1"/>
              </a:solidFill>
              <a:latin typeface="+mj-lt"/>
            </a:rPr>
            <a:t> d°</a:t>
          </a:r>
        </a:p>
        <a:p>
          <a:pPr marL="0" marR="0" indent="0" algn="ctr" defTabSz="914400" eaLnBrk="1" fontAlgn="auto" latinLnBrk="0" hangingPunct="1">
            <a:lnSpc>
              <a:spcPct val="100000"/>
            </a:lnSpc>
            <a:spcBef>
              <a:spcPts val="0"/>
            </a:spcBef>
            <a:spcAft>
              <a:spcPts val="0"/>
            </a:spcAft>
            <a:buClrTx/>
            <a:buSzTx/>
            <a:buFontTx/>
            <a:buNone/>
            <a:tabLst/>
            <a:defRPr/>
          </a:pPr>
          <a:r>
            <a:rPr lang="nl-BE" sz="1400" b="0" dirty="0" err="1">
              <a:solidFill>
                <a:schemeClr val="bg1"/>
              </a:solidFill>
              <a:latin typeface="+mj-lt"/>
            </a:rPr>
            <a:t>jeudi</a:t>
          </a:r>
          <a:r>
            <a:rPr lang="nl-BE" sz="1400" b="0" dirty="0">
              <a:solidFill>
                <a:schemeClr val="bg1"/>
              </a:solidFill>
              <a:latin typeface="+mj-lt"/>
            </a:rPr>
            <a:t> → 3</a:t>
          </a:r>
          <a:r>
            <a:rPr lang="nl-BE" sz="1400" b="0" baseline="30000" dirty="0">
              <a:solidFill>
                <a:schemeClr val="bg1"/>
              </a:solidFill>
              <a:latin typeface="+mj-lt"/>
            </a:rPr>
            <a:t>e</a:t>
          </a:r>
          <a:r>
            <a:rPr lang="nl-BE" sz="1400" b="0" dirty="0">
              <a:solidFill>
                <a:schemeClr val="bg1"/>
              </a:solidFill>
              <a:latin typeface="+mj-lt"/>
            </a:rPr>
            <a:t> d°</a:t>
          </a:r>
        </a:p>
        <a:p>
          <a:pPr marL="0" marR="0" indent="0" algn="ctr" defTabSz="914400" eaLnBrk="1" fontAlgn="auto" latinLnBrk="0" hangingPunct="1">
            <a:lnSpc>
              <a:spcPct val="100000"/>
            </a:lnSpc>
            <a:spcBef>
              <a:spcPts val="0"/>
            </a:spcBef>
            <a:spcAft>
              <a:spcPts val="0"/>
            </a:spcAft>
            <a:buClrTx/>
            <a:buSzTx/>
            <a:buFontTx/>
            <a:buNone/>
            <a:tabLst/>
            <a:defRPr/>
          </a:pPr>
          <a:r>
            <a:rPr lang="nl-BE" sz="1400" b="0" dirty="0" err="1">
              <a:solidFill>
                <a:schemeClr val="bg1"/>
              </a:solidFill>
              <a:latin typeface="+mj-lt"/>
            </a:rPr>
            <a:t>vendredi</a:t>
          </a:r>
          <a:r>
            <a:rPr lang="nl-BE" sz="1400" b="0" dirty="0">
              <a:solidFill>
                <a:schemeClr val="bg1"/>
              </a:solidFill>
              <a:latin typeface="+mj-lt"/>
            </a:rPr>
            <a:t> → 1</a:t>
          </a:r>
          <a:r>
            <a:rPr lang="nl-BE" sz="1400" b="0" baseline="30000" dirty="0">
              <a:solidFill>
                <a:schemeClr val="bg1"/>
              </a:solidFill>
              <a:latin typeface="+mj-lt"/>
            </a:rPr>
            <a:t>er</a:t>
          </a:r>
          <a:r>
            <a:rPr lang="nl-BE" sz="1400" b="0" dirty="0">
              <a:solidFill>
                <a:schemeClr val="bg1"/>
              </a:solidFill>
              <a:latin typeface="+mj-lt"/>
            </a:rPr>
            <a:t> d°</a:t>
          </a:r>
        </a:p>
        <a:p>
          <a:pPr marL="0" marR="0" indent="0" algn="ctr" defTabSz="914400" eaLnBrk="1" fontAlgn="auto" latinLnBrk="0" hangingPunct="1">
            <a:lnSpc>
              <a:spcPct val="100000"/>
            </a:lnSpc>
            <a:spcBef>
              <a:spcPts val="0"/>
            </a:spcBef>
            <a:spcAft>
              <a:spcPts val="0"/>
            </a:spcAft>
            <a:buClrTx/>
            <a:buSzTx/>
            <a:buFontTx/>
            <a:buNone/>
            <a:tabLst/>
            <a:defRPr/>
          </a:pPr>
          <a:endParaRPr lang="nl-BE" sz="1400" b="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1400" b="0" dirty="0">
              <a:latin typeface="+mj-lt"/>
            </a:rPr>
            <a:t>  ± 2 périodes au 1</a:t>
          </a:r>
          <a:r>
            <a:rPr lang="nl-BE" sz="1400" b="0" baseline="30000" dirty="0">
              <a:latin typeface="+mj-lt"/>
            </a:rPr>
            <a:t>er</a:t>
          </a:r>
          <a:r>
            <a:rPr lang="nl-BE" sz="1400" b="0" dirty="0">
              <a:latin typeface="+mj-lt"/>
            </a:rPr>
            <a:t> &amp; 2</a:t>
          </a:r>
          <a:r>
            <a:rPr lang="nl-BE" sz="1400" b="0" baseline="30000" dirty="0">
              <a:latin typeface="+mj-lt"/>
            </a:rPr>
            <a:t>e</a:t>
          </a:r>
          <a:r>
            <a:rPr lang="nl-BE" sz="1400" b="0" dirty="0">
              <a:latin typeface="+mj-lt"/>
            </a:rPr>
            <a:t> d°</a:t>
          </a:r>
        </a:p>
        <a:p>
          <a:pPr marL="0" marR="0" indent="0" algn="ctr" defTabSz="914400" eaLnBrk="1" fontAlgn="auto" latinLnBrk="0" hangingPunct="1">
            <a:lnSpc>
              <a:spcPct val="100000"/>
            </a:lnSpc>
            <a:spcBef>
              <a:spcPts val="0"/>
            </a:spcBef>
            <a:spcAft>
              <a:spcPts val="0"/>
            </a:spcAft>
            <a:buClrTx/>
            <a:buSzTx/>
            <a:buFontTx/>
            <a:buNone/>
            <a:tabLst/>
            <a:defRPr/>
          </a:pPr>
          <a:r>
            <a:rPr lang="nl-BE" sz="1400" b="0" dirty="0">
              <a:latin typeface="+mj-lt"/>
            </a:rPr>
            <a:t>  ± 1 période au 3</a:t>
          </a:r>
          <a:r>
            <a:rPr lang="nl-BE" sz="1400" b="0" baseline="30000" dirty="0">
              <a:latin typeface="+mj-lt"/>
            </a:rPr>
            <a:t>e</a:t>
          </a:r>
          <a:r>
            <a:rPr lang="nl-BE" sz="1400" b="0" dirty="0">
              <a:latin typeface="+mj-lt"/>
            </a:rPr>
            <a:t> d°</a:t>
          </a:r>
        </a:p>
        <a:p>
          <a:pPr marL="0" marR="0" indent="0" algn="ctr" defTabSz="914400" eaLnBrk="1" fontAlgn="auto" latinLnBrk="0" hangingPunct="1">
            <a:lnSpc>
              <a:spcPct val="100000"/>
            </a:lnSpc>
            <a:spcBef>
              <a:spcPts val="0"/>
            </a:spcBef>
            <a:spcAft>
              <a:spcPts val="0"/>
            </a:spcAft>
            <a:buClrTx/>
            <a:buSzTx/>
            <a:buFontTx/>
            <a:buNone/>
            <a:tabLst/>
            <a:defRPr/>
          </a:pPr>
          <a:endParaRPr lang="nl-BE" sz="1400" b="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endParaRPr lang="nl-BE" sz="1400" b="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1500" b="0" dirty="0">
              <a:latin typeface="+mj-lt"/>
              <a:cs typeface="Times New Roman" panose="02020603050405020304" pitchFamily="18" charset="0"/>
            </a:rPr>
            <a:t>d</a:t>
          </a:r>
          <a:r>
            <a:rPr lang="nl-BE" sz="1500" b="0" dirty="0">
              <a:latin typeface="+mj-lt"/>
            </a:rPr>
            <a:t>ans </a:t>
          </a:r>
          <a:r>
            <a:rPr lang="nl-BE" sz="1500" b="0" dirty="0" err="1">
              <a:latin typeface="+mj-lt"/>
            </a:rPr>
            <a:t>le</a:t>
          </a:r>
          <a:r>
            <a:rPr lang="nl-BE" sz="1500" b="0" dirty="0">
              <a:latin typeface="+mj-lt"/>
            </a:rPr>
            <a:t> </a:t>
          </a:r>
          <a:r>
            <a:rPr lang="nl-BE" sz="1500" b="0" dirty="0" err="1">
              <a:latin typeface="+mj-lt"/>
            </a:rPr>
            <a:t>local</a:t>
          </a:r>
          <a:r>
            <a:rPr lang="nl-BE" sz="1500" b="0" dirty="0">
              <a:latin typeface="+mj-lt"/>
            </a:rPr>
            <a:t> </a:t>
          </a:r>
          <a:r>
            <a:rPr lang="nl-BE" sz="1500" b="0" dirty="0" err="1">
              <a:latin typeface="+mj-lt"/>
            </a:rPr>
            <a:t>attribué</a:t>
          </a:r>
          <a:r>
            <a:rPr lang="nl-BE" sz="1500" b="0" dirty="0">
              <a:latin typeface="+mj-lt"/>
            </a:rPr>
            <a:t> à la </a:t>
          </a:r>
          <a:r>
            <a:rPr lang="nl-BE" sz="1500" b="0" dirty="0" err="1">
              <a:latin typeface="+mj-lt"/>
            </a:rPr>
            <a:t>classe</a:t>
          </a:r>
          <a:r>
            <a:rPr lang="nl-BE" sz="1500" b="0" dirty="0">
              <a:latin typeface="+mj-lt"/>
            </a:rPr>
            <a:t> </a:t>
          </a:r>
        </a:p>
        <a:p>
          <a:pPr marL="0" marR="0" indent="0" algn="ctr" defTabSz="914400" eaLnBrk="1" fontAlgn="auto" latinLnBrk="0" hangingPunct="1">
            <a:lnSpc>
              <a:spcPct val="100000"/>
            </a:lnSpc>
            <a:spcBef>
              <a:spcPts val="0"/>
            </a:spcBef>
            <a:spcAft>
              <a:spcPts val="0"/>
            </a:spcAft>
            <a:buClrTx/>
            <a:buSzTx/>
            <a:buFontTx/>
            <a:buNone/>
            <a:tabLst/>
            <a:defRPr/>
          </a:pPr>
          <a:r>
            <a:rPr lang="nl-BE" sz="1800" b="0" dirty="0">
              <a:latin typeface="+mj-lt"/>
            </a:rPr>
            <a:t>en </a:t>
          </a:r>
          <a:r>
            <a:rPr lang="nl-BE" sz="1800" b="0" dirty="0" err="1">
              <a:latin typeface="+mj-lt"/>
            </a:rPr>
            <a:t>configuration</a:t>
          </a:r>
          <a:r>
            <a:rPr lang="nl-BE" sz="1800" b="0" dirty="0">
              <a:latin typeface="+mj-lt"/>
            </a:rPr>
            <a:t> “</a:t>
          </a:r>
          <a:r>
            <a:rPr lang="nl-BE" sz="1800" b="0" dirty="0" err="1">
              <a:latin typeface="+mj-lt"/>
            </a:rPr>
            <a:t>conseil</a:t>
          </a:r>
          <a:r>
            <a:rPr lang="nl-BE" sz="1800" b="0" dirty="0">
              <a:latin typeface="+mj-lt"/>
            </a:rPr>
            <a:t>”</a:t>
          </a:r>
        </a:p>
      </dgm:t>
    </dgm:pt>
    <dgm:pt modelId="{B3BD4276-CEFC-4D27-8018-7F59B4BF6C38}" type="parTrans" cxnId="{E5C1CA01-1C73-4DE2-B820-FEB3CA1048E4}">
      <dgm:prSet/>
      <dgm:spPr/>
      <dgm:t>
        <a:bodyPr/>
        <a:lstStyle/>
        <a:p>
          <a:endParaRPr lang="nl-BE"/>
        </a:p>
      </dgm:t>
    </dgm:pt>
    <dgm:pt modelId="{0998EDF6-14FD-4EA4-A889-ACF2916CD150}" type="sibTrans" cxnId="{E5C1CA01-1C73-4DE2-B820-FEB3CA1048E4}">
      <dgm:prSet/>
      <dgm:spPr/>
      <dgm:t>
        <a:bodyPr/>
        <a:lstStyle/>
        <a:p>
          <a:endParaRPr lang="nl-BE"/>
        </a:p>
      </dgm:t>
    </dgm:pt>
    <dgm:pt modelId="{79F20EF0-F770-4F30-83C7-659E94198DB3}">
      <dgm:prSet phldrT="[Text]" custT="1"/>
      <dgm:spPr/>
      <dgm:t>
        <a:bodyPr/>
        <a:lstStyle/>
        <a:p>
          <a:pPr marL="0" marR="0" indent="0" algn="ctr" defTabSz="1066800" eaLnBrk="1" fontAlgn="auto" latinLnBrk="0" hangingPunct="1">
            <a:lnSpc>
              <a:spcPct val="90000"/>
            </a:lnSpc>
            <a:spcBef>
              <a:spcPct val="0"/>
            </a:spcBef>
            <a:spcAft>
              <a:spcPct val="35000"/>
            </a:spcAft>
            <a:buClrTx/>
            <a:buSzTx/>
            <a:buFontTx/>
            <a:buNone/>
            <a:tabLst/>
            <a:defRPr/>
          </a:pPr>
          <a:r>
            <a:rPr lang="nl-BE" sz="2000" dirty="0">
              <a:latin typeface="+mj-lt"/>
            </a:rPr>
            <a:t>à la suite des </a:t>
          </a:r>
          <a:r>
            <a:rPr lang="nl-BE" sz="2000" dirty="0" err="1">
              <a:latin typeface="+mj-lt"/>
            </a:rPr>
            <a:t>conseils</a:t>
          </a:r>
          <a:r>
            <a:rPr lang="nl-BE" sz="2000" dirty="0">
              <a:latin typeface="+mj-lt"/>
            </a:rPr>
            <a:t> de la </a:t>
          </a:r>
          <a:r>
            <a:rPr lang="nl-BE" sz="2000" dirty="0" err="1">
              <a:latin typeface="+mj-lt"/>
            </a:rPr>
            <a:t>classe</a:t>
          </a:r>
          <a:endParaRPr lang="nl-BE" sz="2000" dirty="0">
            <a:latin typeface="+mj-lt"/>
          </a:endParaRPr>
        </a:p>
        <a:p>
          <a:pPr marL="0" marR="0" indent="0" algn="ctr" defTabSz="1066800" eaLnBrk="1" fontAlgn="auto" latinLnBrk="0" hangingPunct="1">
            <a:lnSpc>
              <a:spcPct val="90000"/>
            </a:lnSpc>
            <a:spcBef>
              <a:spcPct val="0"/>
            </a:spcBef>
            <a:spcAft>
              <a:spcPct val="35000"/>
            </a:spcAft>
            <a:buClrTx/>
            <a:buSzTx/>
            <a:buFontTx/>
            <a:buNone/>
            <a:tabLst/>
            <a:defRPr/>
          </a:pPr>
          <a:endParaRPr lang="nl-BE" sz="2000" dirty="0">
            <a:latin typeface="+mj-lt"/>
          </a:endParaRPr>
        </a:p>
        <a:p>
          <a:pPr algn="ctr" defTabSz="1066800">
            <a:lnSpc>
              <a:spcPct val="90000"/>
            </a:lnSpc>
            <a:spcBef>
              <a:spcPct val="0"/>
            </a:spcBef>
            <a:spcAft>
              <a:spcPct val="35000"/>
            </a:spcAft>
          </a:pPr>
          <a:r>
            <a:rPr lang="nl-BE" sz="2000" dirty="0">
              <a:latin typeface="+mj-lt"/>
            </a:rPr>
            <a:t>± 15-20 minutes</a:t>
          </a:r>
        </a:p>
        <a:p>
          <a:pPr algn="ctr" defTabSz="1066800">
            <a:lnSpc>
              <a:spcPct val="90000"/>
            </a:lnSpc>
            <a:spcBef>
              <a:spcPct val="0"/>
            </a:spcBef>
            <a:spcAft>
              <a:spcPct val="35000"/>
            </a:spcAft>
          </a:pPr>
          <a:endParaRPr lang="nl-BE" sz="200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2000" dirty="0" err="1">
              <a:latin typeface="+mj-lt"/>
            </a:rPr>
            <a:t>tous</a:t>
          </a:r>
          <a:r>
            <a:rPr lang="nl-BE" sz="2000" dirty="0">
              <a:latin typeface="+mj-lt"/>
            </a:rPr>
            <a:t> </a:t>
          </a:r>
          <a:r>
            <a:rPr lang="nl-BE" sz="2000" dirty="0" err="1">
              <a:latin typeface="+mj-lt"/>
            </a:rPr>
            <a:t>rassemblés</a:t>
          </a:r>
          <a:r>
            <a:rPr lang="nl-BE" sz="2000" dirty="0">
              <a:latin typeface="+mj-lt"/>
            </a:rPr>
            <a:t> dans la “grande </a:t>
          </a:r>
          <a:r>
            <a:rPr lang="nl-BE" sz="2000" dirty="0" err="1">
              <a:latin typeface="+mj-lt"/>
            </a:rPr>
            <a:t>salle</a:t>
          </a:r>
          <a:r>
            <a:rPr lang="nl-BE" sz="2000" dirty="0">
              <a:latin typeface="+mj-lt"/>
            </a:rPr>
            <a:t>”</a:t>
          </a:r>
        </a:p>
        <a:p>
          <a:pPr algn="l" defTabSz="1066800">
            <a:lnSpc>
              <a:spcPct val="90000"/>
            </a:lnSpc>
            <a:spcBef>
              <a:spcPct val="0"/>
            </a:spcBef>
            <a:spcAft>
              <a:spcPct val="35000"/>
            </a:spcAft>
          </a:pPr>
          <a:endParaRPr lang="nl-BE" sz="2400" dirty="0"/>
        </a:p>
      </dgm:t>
    </dgm:pt>
    <dgm:pt modelId="{B0455BD0-3936-4C6B-83E1-5ED1D77BDD2D}" type="parTrans" cxnId="{990E7452-B14D-4536-8573-56FE03CE1732}">
      <dgm:prSet/>
      <dgm:spPr/>
      <dgm:t>
        <a:bodyPr/>
        <a:lstStyle/>
        <a:p>
          <a:endParaRPr lang="nl-BE"/>
        </a:p>
      </dgm:t>
    </dgm:pt>
    <dgm:pt modelId="{3FB0FF7F-0052-4B84-913E-1DBC12C03B72}" type="sibTrans" cxnId="{990E7452-B14D-4536-8573-56FE03CE1732}">
      <dgm:prSet/>
      <dgm:spPr/>
      <dgm:t>
        <a:bodyPr/>
        <a:lstStyle/>
        <a:p>
          <a:endParaRPr lang="nl-BE"/>
        </a:p>
      </dgm:t>
    </dgm:pt>
    <dgm:pt modelId="{1873A269-2175-4C28-942F-504AC5DB0F48}">
      <dgm:prSet phldrT="[Text]" custT="1"/>
      <dgm:spPr/>
      <dgm:t>
        <a:bodyPr/>
        <a:lstStyle/>
        <a:p>
          <a:pPr marL="0" marR="0" indent="0" algn="ctr" defTabSz="889000" eaLnBrk="1" fontAlgn="auto" latinLnBrk="0" hangingPunct="1">
            <a:lnSpc>
              <a:spcPct val="90000"/>
            </a:lnSpc>
            <a:spcBef>
              <a:spcPct val="0"/>
            </a:spcBef>
            <a:spcAft>
              <a:spcPct val="35000"/>
            </a:spcAft>
            <a:buClrTx/>
            <a:buSzTx/>
            <a:buFontTx/>
            <a:buNone/>
            <a:tabLst/>
            <a:defRPr/>
          </a:pPr>
          <a:r>
            <a:rPr lang="nl-BE" sz="2400" dirty="0" err="1">
              <a:latin typeface="+mj-lt"/>
            </a:rPr>
            <a:t>lundi</a:t>
          </a:r>
          <a:r>
            <a:rPr lang="nl-BE" sz="2400" dirty="0">
              <a:latin typeface="+mj-lt"/>
            </a:rPr>
            <a:t> </a:t>
          </a:r>
          <a:r>
            <a:rPr lang="nl-BE" sz="2400" dirty="0" err="1">
              <a:latin typeface="+mj-lt"/>
            </a:rPr>
            <a:t>ou</a:t>
          </a:r>
          <a:r>
            <a:rPr lang="nl-BE" sz="2400" dirty="0">
              <a:latin typeface="+mj-lt"/>
            </a:rPr>
            <a:t> </a:t>
          </a:r>
          <a:r>
            <a:rPr lang="nl-BE" sz="2400" dirty="0" err="1">
              <a:latin typeface="+mj-lt"/>
            </a:rPr>
            <a:t>mardi</a:t>
          </a:r>
          <a:endParaRPr lang="nl-BE" sz="2400" dirty="0">
            <a:latin typeface="+mj-lt"/>
          </a:endParaRPr>
        </a:p>
        <a:p>
          <a:pPr marL="0" marR="0" indent="0" algn="ctr" defTabSz="889000" eaLnBrk="1" fontAlgn="auto" latinLnBrk="0" hangingPunct="1">
            <a:lnSpc>
              <a:spcPct val="90000"/>
            </a:lnSpc>
            <a:spcBef>
              <a:spcPct val="0"/>
            </a:spcBef>
            <a:spcAft>
              <a:spcPct val="35000"/>
            </a:spcAft>
            <a:buClrTx/>
            <a:buSzTx/>
            <a:buFontTx/>
            <a:buNone/>
            <a:tabLst/>
            <a:defRPr/>
          </a:pPr>
          <a:endParaRPr lang="nl-BE" sz="2400" dirty="0">
            <a:latin typeface="+mj-lt"/>
          </a:endParaRPr>
        </a:p>
        <a:p>
          <a:pPr marL="0" marR="0" indent="0" algn="ctr" defTabSz="889000" eaLnBrk="1" fontAlgn="auto" latinLnBrk="0" hangingPunct="1">
            <a:lnSpc>
              <a:spcPct val="90000"/>
            </a:lnSpc>
            <a:spcBef>
              <a:spcPct val="0"/>
            </a:spcBef>
            <a:spcAft>
              <a:spcPct val="35000"/>
            </a:spcAft>
            <a:buClrTx/>
            <a:buSzTx/>
            <a:buFontTx/>
            <a:buNone/>
            <a:tabLst/>
            <a:defRPr/>
          </a:pPr>
          <a:r>
            <a:rPr lang="nl-BE" sz="1600" dirty="0">
              <a:latin typeface="+mj-lt"/>
            </a:rPr>
            <a:t>pendant 1 période de cours</a:t>
          </a:r>
        </a:p>
        <a:p>
          <a:pPr marL="0" marR="0" indent="0" algn="ctr" defTabSz="914400" eaLnBrk="1" fontAlgn="auto" latinLnBrk="0" hangingPunct="1">
            <a:lnSpc>
              <a:spcPct val="100000"/>
            </a:lnSpc>
            <a:spcBef>
              <a:spcPts val="0"/>
            </a:spcBef>
            <a:spcAft>
              <a:spcPts val="0"/>
            </a:spcAft>
            <a:buClrTx/>
            <a:buSzTx/>
            <a:buFontTx/>
            <a:buNone/>
            <a:tabLst/>
            <a:defRPr/>
          </a:pPr>
          <a:endParaRPr lang="nl-BE" sz="1600" dirty="0">
            <a:latin typeface="+mj-lt"/>
          </a:endParaRPr>
        </a:p>
        <a:p>
          <a:pPr marL="0" marR="0" indent="0" algn="ctr" defTabSz="914400" eaLnBrk="1" fontAlgn="auto" latinLnBrk="0" hangingPunct="1">
            <a:lnSpc>
              <a:spcPct val="100000"/>
            </a:lnSpc>
            <a:spcBef>
              <a:spcPts val="0"/>
            </a:spcBef>
            <a:spcAft>
              <a:spcPts val="0"/>
            </a:spcAft>
            <a:buClrTx/>
            <a:buSzTx/>
            <a:buFontTx/>
            <a:buNone/>
            <a:tabLst/>
            <a:defRPr/>
          </a:pPr>
          <a:r>
            <a:rPr lang="nl-BE" sz="1800" dirty="0">
              <a:latin typeface="+mj-lt"/>
            </a:rPr>
            <a:t>dans </a:t>
          </a:r>
          <a:r>
            <a:rPr lang="nl-BE" sz="1800" dirty="0" err="1">
              <a:latin typeface="+mj-lt"/>
            </a:rPr>
            <a:t>un</a:t>
          </a:r>
          <a:r>
            <a:rPr lang="nl-BE" sz="1800" dirty="0">
              <a:latin typeface="+mj-lt"/>
            </a:rPr>
            <a:t> </a:t>
          </a:r>
          <a:r>
            <a:rPr lang="nl-BE" sz="1800" dirty="0" err="1">
              <a:latin typeface="+mj-lt"/>
            </a:rPr>
            <a:t>local</a:t>
          </a:r>
          <a:r>
            <a:rPr lang="nl-BE" sz="1800" dirty="0">
              <a:latin typeface="+mj-lt"/>
            </a:rPr>
            <a:t> </a:t>
          </a:r>
          <a:r>
            <a:rPr lang="nl-BE" sz="1800" dirty="0" err="1">
              <a:latin typeface="+mj-lt"/>
            </a:rPr>
            <a:t>disponible</a:t>
          </a:r>
          <a:r>
            <a:rPr lang="nl-BE" sz="1800" dirty="0">
              <a:latin typeface="+mj-lt"/>
            </a:rPr>
            <a:t>,</a:t>
          </a:r>
          <a:r>
            <a:rPr lang="nl-BE" sz="1800" baseline="0" dirty="0">
              <a:latin typeface="+mj-lt"/>
            </a:rPr>
            <a:t> </a:t>
          </a:r>
          <a:r>
            <a:rPr lang="nl-BE" sz="1800" baseline="0" dirty="0" err="1">
              <a:latin typeface="+mj-lt"/>
            </a:rPr>
            <a:t>autour</a:t>
          </a:r>
          <a:r>
            <a:rPr lang="nl-BE" sz="1800" baseline="0" dirty="0">
              <a:latin typeface="+mj-lt"/>
            </a:rPr>
            <a:t> </a:t>
          </a:r>
          <a:r>
            <a:rPr lang="nl-BE" sz="1800" baseline="0" dirty="0" err="1">
              <a:latin typeface="+mj-lt"/>
            </a:rPr>
            <a:t>d’une</a:t>
          </a:r>
          <a:r>
            <a:rPr lang="nl-BE" sz="1800" baseline="0" dirty="0">
              <a:latin typeface="+mj-lt"/>
            </a:rPr>
            <a:t> </a:t>
          </a:r>
          <a:r>
            <a:rPr lang="nl-BE" sz="1800" baseline="0" dirty="0" err="1">
              <a:latin typeface="+mj-lt"/>
            </a:rPr>
            <a:t>table</a:t>
          </a:r>
          <a:endParaRPr lang="nl-BE" sz="1800" baseline="0" dirty="0">
            <a:latin typeface="+mj-lt"/>
          </a:endParaRPr>
        </a:p>
        <a:p>
          <a:pPr algn="l" defTabSz="889000">
            <a:lnSpc>
              <a:spcPct val="90000"/>
            </a:lnSpc>
            <a:spcBef>
              <a:spcPct val="0"/>
            </a:spcBef>
            <a:spcAft>
              <a:spcPct val="35000"/>
            </a:spcAft>
          </a:pPr>
          <a:endParaRPr lang="nl-BE" sz="2000" dirty="0"/>
        </a:p>
      </dgm:t>
    </dgm:pt>
    <dgm:pt modelId="{DD1FBB64-1D9B-4054-9E20-95057F01D2CF}" type="sibTrans" cxnId="{1AEBA18C-CCF7-44E8-A96B-AA75518AC562}">
      <dgm:prSet/>
      <dgm:spPr/>
      <dgm:t>
        <a:bodyPr/>
        <a:lstStyle/>
        <a:p>
          <a:endParaRPr lang="nl-BE"/>
        </a:p>
      </dgm:t>
    </dgm:pt>
    <dgm:pt modelId="{E13B8514-4AF9-4B6A-872E-F0F69440726C}" type="parTrans" cxnId="{1AEBA18C-CCF7-44E8-A96B-AA75518AC562}">
      <dgm:prSet/>
      <dgm:spPr/>
      <dgm:t>
        <a:bodyPr/>
        <a:lstStyle/>
        <a:p>
          <a:endParaRPr lang="nl-BE"/>
        </a:p>
      </dgm:t>
    </dgm:pt>
    <dgm:pt modelId="{1E5B69AB-C4BA-45F2-9444-825AE1BB8B12}" type="pres">
      <dgm:prSet presAssocID="{76BA941C-ED92-497D-B735-EB7C23FC2FB4}" presName="Name0" presStyleCnt="0">
        <dgm:presLayoutVars>
          <dgm:dir/>
          <dgm:resizeHandles val="exact"/>
        </dgm:presLayoutVars>
      </dgm:prSet>
      <dgm:spPr/>
    </dgm:pt>
    <dgm:pt modelId="{A93EE797-1FA1-40A2-AF48-112233B1464E}" type="pres">
      <dgm:prSet presAssocID="{79B7828B-DEB1-4F3D-9C59-E8957F5CB65C}" presName="node" presStyleLbl="node1" presStyleIdx="0" presStyleCnt="4" custLinFactNeighborX="-48575" custLinFactNeighborY="0">
        <dgm:presLayoutVars>
          <dgm:bulletEnabled val="1"/>
        </dgm:presLayoutVars>
      </dgm:prSet>
      <dgm:spPr/>
    </dgm:pt>
    <dgm:pt modelId="{FA6861C7-2E47-4331-931E-0FB9393E5279}" type="pres">
      <dgm:prSet presAssocID="{86A63E35-6B0A-42E1-91F2-7F4064711916}" presName="sibTrans" presStyleCnt="0"/>
      <dgm:spPr/>
    </dgm:pt>
    <dgm:pt modelId="{8CDB28ED-BA3D-4FC8-B68A-FDAEC59A12DA}" type="pres">
      <dgm:prSet presAssocID="{1DE0AF8D-4C2D-41EB-AF54-35930B449432}" presName="node" presStyleLbl="node1" presStyleIdx="1" presStyleCnt="4">
        <dgm:presLayoutVars>
          <dgm:bulletEnabled val="1"/>
        </dgm:presLayoutVars>
      </dgm:prSet>
      <dgm:spPr/>
    </dgm:pt>
    <dgm:pt modelId="{08CE09B3-A611-483B-8BB7-547A13591CDB}" type="pres">
      <dgm:prSet presAssocID="{0998EDF6-14FD-4EA4-A889-ACF2916CD150}" presName="sibTrans" presStyleCnt="0"/>
      <dgm:spPr/>
    </dgm:pt>
    <dgm:pt modelId="{3D96C322-CC22-4951-A277-800AF4A984C7}" type="pres">
      <dgm:prSet presAssocID="{79F20EF0-F770-4F30-83C7-659E94198DB3}" presName="node" presStyleLbl="node1" presStyleIdx="2" presStyleCnt="4">
        <dgm:presLayoutVars>
          <dgm:bulletEnabled val="1"/>
        </dgm:presLayoutVars>
      </dgm:prSet>
      <dgm:spPr/>
    </dgm:pt>
    <dgm:pt modelId="{A28B9A69-8C22-4404-AC14-B9BDB26BA76A}" type="pres">
      <dgm:prSet presAssocID="{3FB0FF7F-0052-4B84-913E-1DBC12C03B72}" presName="sibTrans" presStyleCnt="0"/>
      <dgm:spPr/>
    </dgm:pt>
    <dgm:pt modelId="{7E64A494-5EB6-46F0-A121-C95B2EF0F672}" type="pres">
      <dgm:prSet presAssocID="{1873A269-2175-4C28-942F-504AC5DB0F48}" presName="node" presStyleLbl="node1" presStyleIdx="3" presStyleCnt="4">
        <dgm:presLayoutVars>
          <dgm:bulletEnabled val="1"/>
        </dgm:presLayoutVars>
      </dgm:prSet>
      <dgm:spPr/>
    </dgm:pt>
  </dgm:ptLst>
  <dgm:cxnLst>
    <dgm:cxn modelId="{E5C1CA01-1C73-4DE2-B820-FEB3CA1048E4}" srcId="{76BA941C-ED92-497D-B735-EB7C23FC2FB4}" destId="{1DE0AF8D-4C2D-41EB-AF54-35930B449432}" srcOrd="1" destOrd="0" parTransId="{B3BD4276-CEFC-4D27-8018-7F59B4BF6C38}" sibTransId="{0998EDF6-14FD-4EA4-A889-ACF2916CD150}"/>
    <dgm:cxn modelId="{C239AC0A-5749-4352-8513-0B044D5FCD8E}" type="presOf" srcId="{1873A269-2175-4C28-942F-504AC5DB0F48}" destId="{7E64A494-5EB6-46F0-A121-C95B2EF0F672}" srcOrd="0" destOrd="0" presId="urn:microsoft.com/office/officeart/2005/8/layout/hList6"/>
    <dgm:cxn modelId="{990E7452-B14D-4536-8573-56FE03CE1732}" srcId="{76BA941C-ED92-497D-B735-EB7C23FC2FB4}" destId="{79F20EF0-F770-4F30-83C7-659E94198DB3}" srcOrd="2" destOrd="0" parTransId="{B0455BD0-3936-4C6B-83E1-5ED1D77BDD2D}" sibTransId="{3FB0FF7F-0052-4B84-913E-1DBC12C03B72}"/>
    <dgm:cxn modelId="{58DCF154-AA33-45D2-9363-19B0F33D5DF0}" type="presOf" srcId="{1DE0AF8D-4C2D-41EB-AF54-35930B449432}" destId="{8CDB28ED-BA3D-4FC8-B68A-FDAEC59A12DA}" srcOrd="0" destOrd="0" presId="urn:microsoft.com/office/officeart/2005/8/layout/hList6"/>
    <dgm:cxn modelId="{FA63508C-A173-48A8-A105-159272F6974E}" type="presOf" srcId="{79F20EF0-F770-4F30-83C7-659E94198DB3}" destId="{3D96C322-CC22-4951-A277-800AF4A984C7}" srcOrd="0" destOrd="0" presId="urn:microsoft.com/office/officeart/2005/8/layout/hList6"/>
    <dgm:cxn modelId="{1AEBA18C-CCF7-44E8-A96B-AA75518AC562}" srcId="{76BA941C-ED92-497D-B735-EB7C23FC2FB4}" destId="{1873A269-2175-4C28-942F-504AC5DB0F48}" srcOrd="3" destOrd="0" parTransId="{E13B8514-4AF9-4B6A-872E-F0F69440726C}" sibTransId="{DD1FBB64-1D9B-4054-9E20-95057F01D2CF}"/>
    <dgm:cxn modelId="{18D4858E-ADCD-450B-AC3F-5AD87BF4E158}" type="presOf" srcId="{76BA941C-ED92-497D-B735-EB7C23FC2FB4}" destId="{1E5B69AB-C4BA-45F2-9444-825AE1BB8B12}" srcOrd="0" destOrd="0" presId="urn:microsoft.com/office/officeart/2005/8/layout/hList6"/>
    <dgm:cxn modelId="{C5A5D5AE-54D9-40B6-8104-B14268F1B53C}" type="presOf" srcId="{79B7828B-DEB1-4F3D-9C59-E8957F5CB65C}" destId="{A93EE797-1FA1-40A2-AF48-112233B1464E}" srcOrd="0" destOrd="0" presId="urn:microsoft.com/office/officeart/2005/8/layout/hList6"/>
    <dgm:cxn modelId="{004D89E8-7438-4348-AF99-1D6B51B5EC09}" srcId="{76BA941C-ED92-497D-B735-EB7C23FC2FB4}" destId="{79B7828B-DEB1-4F3D-9C59-E8957F5CB65C}" srcOrd="0" destOrd="0" parTransId="{1ADB879B-69B3-4492-A510-E4BFAECEBCE8}" sibTransId="{86A63E35-6B0A-42E1-91F2-7F4064711916}"/>
    <dgm:cxn modelId="{A340CBC1-9F63-4256-AE88-4BC12139917C}" type="presParOf" srcId="{1E5B69AB-C4BA-45F2-9444-825AE1BB8B12}" destId="{A93EE797-1FA1-40A2-AF48-112233B1464E}" srcOrd="0" destOrd="0" presId="urn:microsoft.com/office/officeart/2005/8/layout/hList6"/>
    <dgm:cxn modelId="{29137DBA-E6FC-4188-8E81-22712881CE0F}" type="presParOf" srcId="{1E5B69AB-C4BA-45F2-9444-825AE1BB8B12}" destId="{FA6861C7-2E47-4331-931E-0FB9393E5279}" srcOrd="1" destOrd="0" presId="urn:microsoft.com/office/officeart/2005/8/layout/hList6"/>
    <dgm:cxn modelId="{97F70140-77CF-4866-A576-53A911DF0D33}" type="presParOf" srcId="{1E5B69AB-C4BA-45F2-9444-825AE1BB8B12}" destId="{8CDB28ED-BA3D-4FC8-B68A-FDAEC59A12DA}" srcOrd="2" destOrd="0" presId="urn:microsoft.com/office/officeart/2005/8/layout/hList6"/>
    <dgm:cxn modelId="{75E2018D-BD51-42C1-BF40-516496A63815}" type="presParOf" srcId="{1E5B69AB-C4BA-45F2-9444-825AE1BB8B12}" destId="{08CE09B3-A611-483B-8BB7-547A13591CDB}" srcOrd="3" destOrd="0" presId="urn:microsoft.com/office/officeart/2005/8/layout/hList6"/>
    <dgm:cxn modelId="{91A9F562-0BE7-4CD1-B8CB-1F23E8C1B9DF}" type="presParOf" srcId="{1E5B69AB-C4BA-45F2-9444-825AE1BB8B12}" destId="{3D96C322-CC22-4951-A277-800AF4A984C7}" srcOrd="4" destOrd="0" presId="urn:microsoft.com/office/officeart/2005/8/layout/hList6"/>
    <dgm:cxn modelId="{EB8D17D1-7131-481A-B170-0333827550A9}" type="presParOf" srcId="{1E5B69AB-C4BA-45F2-9444-825AE1BB8B12}" destId="{A28B9A69-8C22-4404-AC14-B9BDB26BA76A}" srcOrd="5" destOrd="0" presId="urn:microsoft.com/office/officeart/2005/8/layout/hList6"/>
    <dgm:cxn modelId="{A375D9DC-3440-4F97-88B8-30BFDD21A6EA}" type="presParOf" srcId="{1E5B69AB-C4BA-45F2-9444-825AE1BB8B12}" destId="{7E64A494-5EB6-46F0-A121-C95B2EF0F672}" srcOrd="6"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BA941C-ED92-497D-B735-EB7C23FC2FB4}" type="doc">
      <dgm:prSet loTypeId="urn:microsoft.com/office/officeart/2005/8/layout/hList6" loCatId="list" qsTypeId="urn:microsoft.com/office/officeart/2005/8/quickstyle/simple1" qsCatId="simple" csTypeId="urn:microsoft.com/office/officeart/2005/8/colors/accent2_3" csCatId="accent2" phldr="1"/>
      <dgm:spPr/>
      <dgm:t>
        <a:bodyPr/>
        <a:lstStyle/>
        <a:p>
          <a:endParaRPr lang="nl-BE"/>
        </a:p>
      </dgm:t>
    </dgm:pt>
    <dgm:pt modelId="{79B7828B-DEB1-4F3D-9C59-E8957F5CB65C}">
      <dgm:prSet phldrT="[Text]" custT="1"/>
      <dgm:spPr/>
      <dgm:t>
        <a:bodyPr anchor="ctr" anchorCtr="0"/>
        <a:lstStyle/>
        <a:p>
          <a:pPr algn="l"/>
          <a:endParaRPr lang="nl-BE" sz="2300" dirty="0"/>
        </a:p>
        <a:p>
          <a:pPr algn="ctr"/>
          <a:r>
            <a:rPr lang="nl-BE" sz="6000" dirty="0" err="1">
              <a:latin typeface="+mj-lt"/>
            </a:rPr>
            <a:t>Rôle</a:t>
          </a:r>
          <a:r>
            <a:rPr lang="nl-BE" sz="6000" dirty="0">
              <a:latin typeface="+mj-lt"/>
            </a:rPr>
            <a:t> ?</a:t>
          </a:r>
        </a:p>
      </dgm:t>
    </dgm:pt>
    <dgm:pt modelId="{1ADB879B-69B3-4492-A510-E4BFAECEBCE8}" type="parTrans" cxnId="{004D89E8-7438-4348-AF99-1D6B51B5EC09}">
      <dgm:prSet/>
      <dgm:spPr/>
      <dgm:t>
        <a:bodyPr/>
        <a:lstStyle/>
        <a:p>
          <a:endParaRPr lang="nl-BE"/>
        </a:p>
      </dgm:t>
    </dgm:pt>
    <dgm:pt modelId="{86A63E35-6B0A-42E1-91F2-7F4064711916}" type="sibTrans" cxnId="{004D89E8-7438-4348-AF99-1D6B51B5EC09}">
      <dgm:prSet/>
      <dgm:spPr/>
      <dgm:t>
        <a:bodyPr/>
        <a:lstStyle/>
        <a:p>
          <a:endParaRPr lang="nl-BE"/>
        </a:p>
      </dgm:t>
    </dgm:pt>
    <dgm:pt modelId="{D6E77734-27EF-454D-8145-420840FA2E13}">
      <dgm:prSet phldrT="[Text]"/>
      <dgm:spPr/>
      <dgm:t>
        <a:bodyPr anchor="ctr" anchorCtr="0"/>
        <a:lstStyle/>
        <a:p>
          <a:pPr algn="l"/>
          <a:endParaRPr lang="nl-BE" sz="1800" dirty="0"/>
        </a:p>
      </dgm:t>
    </dgm:pt>
    <dgm:pt modelId="{91FCFB09-3237-4E97-9C99-02EAAD1373E9}" type="parTrans" cxnId="{A5AE7BEA-4F61-4B49-AAA3-6F5B57DC98A1}">
      <dgm:prSet/>
      <dgm:spPr/>
      <dgm:t>
        <a:bodyPr/>
        <a:lstStyle/>
        <a:p>
          <a:endParaRPr lang="nl-BE"/>
        </a:p>
      </dgm:t>
    </dgm:pt>
    <dgm:pt modelId="{F539153A-5842-4A40-A8E9-2A518CBBE723}" type="sibTrans" cxnId="{A5AE7BEA-4F61-4B49-AAA3-6F5B57DC98A1}">
      <dgm:prSet/>
      <dgm:spPr/>
      <dgm:t>
        <a:bodyPr/>
        <a:lstStyle/>
        <a:p>
          <a:endParaRPr lang="nl-BE"/>
        </a:p>
      </dgm:t>
    </dgm:pt>
    <dgm:pt modelId="{1DE0AF8D-4C2D-41EB-AF54-35930B449432}">
      <dgm:prSet phldrT="[Text]" custT="1"/>
      <dgm:spPr/>
      <dgm:t>
        <a:bodyPr/>
        <a:lstStyle/>
        <a:p>
          <a:pPr algn="ctr"/>
          <a:r>
            <a:rPr lang="nl-BE" sz="2400" dirty="0" err="1">
              <a:latin typeface="+mj-lt"/>
            </a:rPr>
            <a:t>gère</a:t>
          </a:r>
          <a:r>
            <a:rPr lang="nl-BE" sz="2400" dirty="0">
              <a:latin typeface="+mj-lt"/>
            </a:rPr>
            <a:t> la </a:t>
          </a:r>
          <a:r>
            <a:rPr lang="nl-BE" sz="2400" dirty="0" err="1">
              <a:latin typeface="+mj-lt"/>
            </a:rPr>
            <a:t>vie</a:t>
          </a:r>
          <a:r>
            <a:rPr lang="nl-BE" sz="2400" dirty="0">
              <a:latin typeface="+mj-lt"/>
            </a:rPr>
            <a:t> </a:t>
          </a:r>
          <a:r>
            <a:rPr lang="nl-BE" sz="2400" dirty="0" err="1">
              <a:latin typeface="+mj-lt"/>
            </a:rPr>
            <a:t>pratique</a:t>
          </a:r>
          <a:r>
            <a:rPr lang="nl-BE" sz="2400" dirty="0">
              <a:latin typeface="+mj-lt"/>
            </a:rPr>
            <a:t> de la </a:t>
          </a:r>
          <a:r>
            <a:rPr lang="nl-BE" sz="2400" dirty="0" err="1">
              <a:latin typeface="+mj-lt"/>
            </a:rPr>
            <a:t>classe</a:t>
          </a:r>
          <a:endParaRPr lang="nl-BE" sz="2400" dirty="0">
            <a:latin typeface="+mj-lt"/>
          </a:endParaRPr>
        </a:p>
      </dgm:t>
    </dgm:pt>
    <dgm:pt modelId="{B3BD4276-CEFC-4D27-8018-7F59B4BF6C38}" type="parTrans" cxnId="{E5C1CA01-1C73-4DE2-B820-FEB3CA1048E4}">
      <dgm:prSet/>
      <dgm:spPr/>
      <dgm:t>
        <a:bodyPr/>
        <a:lstStyle/>
        <a:p>
          <a:endParaRPr lang="nl-BE"/>
        </a:p>
      </dgm:t>
    </dgm:pt>
    <dgm:pt modelId="{0998EDF6-14FD-4EA4-A889-ACF2916CD150}" type="sibTrans" cxnId="{E5C1CA01-1C73-4DE2-B820-FEB3CA1048E4}">
      <dgm:prSet/>
      <dgm:spPr/>
      <dgm:t>
        <a:bodyPr/>
        <a:lstStyle/>
        <a:p>
          <a:endParaRPr lang="nl-BE"/>
        </a:p>
      </dgm:t>
    </dgm:pt>
    <dgm:pt modelId="{79F20EF0-F770-4F30-83C7-659E94198DB3}">
      <dgm:prSet phldrT="[Text]" custT="1"/>
      <dgm:spPr/>
      <dgm:t>
        <a:bodyPr/>
        <a:lstStyle/>
        <a:p>
          <a:pPr algn="ctr"/>
          <a:r>
            <a:rPr lang="nl-BE" sz="2000" dirty="0" err="1">
              <a:latin typeface="+mj-lt"/>
            </a:rPr>
            <a:t>transmet</a:t>
          </a:r>
          <a:r>
            <a:rPr lang="nl-BE" sz="2000" dirty="0">
              <a:latin typeface="+mj-lt"/>
            </a:rPr>
            <a:t> des </a:t>
          </a:r>
          <a:r>
            <a:rPr lang="nl-BE" sz="2000" dirty="0" err="1">
              <a:latin typeface="+mj-lt"/>
            </a:rPr>
            <a:t>infos</a:t>
          </a:r>
          <a:r>
            <a:rPr lang="nl-BE" sz="2000" dirty="0">
              <a:latin typeface="+mj-lt"/>
            </a:rPr>
            <a:t> au niveau</a:t>
          </a:r>
          <a:r>
            <a:rPr lang="nl-BE" sz="2000" baseline="0" dirty="0">
              <a:latin typeface="+mj-lt"/>
            </a:rPr>
            <a:t> du </a:t>
          </a:r>
          <a:r>
            <a:rPr lang="nl-BE" sz="2000" baseline="0" dirty="0" err="1">
              <a:latin typeface="+mj-lt"/>
            </a:rPr>
            <a:t>degré</a:t>
          </a:r>
          <a:endParaRPr lang="nl-BE" sz="2000" baseline="0" dirty="0">
            <a:latin typeface="+mj-lt"/>
          </a:endParaRPr>
        </a:p>
        <a:p>
          <a:pPr algn="ctr"/>
          <a:r>
            <a:rPr lang="nl-BE" sz="2000" baseline="0" dirty="0">
              <a:latin typeface="Times New Roman" panose="02020603050405020304" pitchFamily="18" charset="0"/>
              <a:cs typeface="Times New Roman" panose="02020603050405020304" pitchFamily="18" charset="0"/>
            </a:rPr>
            <a:t>↓</a:t>
          </a:r>
          <a:endParaRPr lang="nl-BE" sz="2000" baseline="0" dirty="0">
            <a:latin typeface="+mj-lt"/>
          </a:endParaRPr>
        </a:p>
        <a:p>
          <a:pPr algn="ctr"/>
          <a:r>
            <a:rPr lang="nl-BE" sz="2000" baseline="0" dirty="0" err="1">
              <a:latin typeface="+mj-lt"/>
            </a:rPr>
            <a:t>espace</a:t>
          </a:r>
          <a:r>
            <a:rPr lang="nl-BE" sz="2000" baseline="0" dirty="0">
              <a:latin typeface="+mj-lt"/>
            </a:rPr>
            <a:t> privilégié dans </a:t>
          </a:r>
          <a:r>
            <a:rPr lang="nl-BE" sz="2000" baseline="0" dirty="0" err="1">
              <a:latin typeface="+mj-lt"/>
            </a:rPr>
            <a:t>l’exercice</a:t>
          </a:r>
          <a:r>
            <a:rPr lang="nl-BE" sz="2000" baseline="0" dirty="0">
              <a:latin typeface="+mj-lt"/>
            </a:rPr>
            <a:t> de la prise de </a:t>
          </a:r>
          <a:r>
            <a:rPr lang="nl-BE" sz="2000" baseline="0" dirty="0" err="1">
              <a:latin typeface="+mj-lt"/>
            </a:rPr>
            <a:t>parole</a:t>
          </a:r>
          <a:r>
            <a:rPr lang="nl-BE" sz="2000" baseline="0" dirty="0">
              <a:latin typeface="+mj-lt"/>
            </a:rPr>
            <a:t> en public</a:t>
          </a:r>
          <a:endParaRPr lang="nl-BE" sz="2000" dirty="0">
            <a:latin typeface="+mj-lt"/>
          </a:endParaRPr>
        </a:p>
      </dgm:t>
    </dgm:pt>
    <dgm:pt modelId="{B0455BD0-3936-4C6B-83E1-5ED1D77BDD2D}" type="parTrans" cxnId="{990E7452-B14D-4536-8573-56FE03CE1732}">
      <dgm:prSet/>
      <dgm:spPr/>
      <dgm:t>
        <a:bodyPr/>
        <a:lstStyle/>
        <a:p>
          <a:endParaRPr lang="nl-BE"/>
        </a:p>
      </dgm:t>
    </dgm:pt>
    <dgm:pt modelId="{3FB0FF7F-0052-4B84-913E-1DBC12C03B72}" type="sibTrans" cxnId="{990E7452-B14D-4536-8573-56FE03CE1732}">
      <dgm:prSet/>
      <dgm:spPr/>
      <dgm:t>
        <a:bodyPr/>
        <a:lstStyle/>
        <a:p>
          <a:endParaRPr lang="nl-BE"/>
        </a:p>
      </dgm:t>
    </dgm:pt>
    <dgm:pt modelId="{1873A269-2175-4C28-942F-504AC5DB0F48}">
      <dgm:prSet phldrT="[Text]" custT="1"/>
      <dgm:spPr/>
      <dgm:t>
        <a:bodyPr/>
        <a:lstStyle/>
        <a:p>
          <a:pPr algn="ctr"/>
          <a:r>
            <a:rPr lang="nl-BE" sz="1600" dirty="0" err="1">
              <a:latin typeface="+mj-lt"/>
            </a:rPr>
            <a:t>transmet</a:t>
          </a:r>
          <a:r>
            <a:rPr lang="nl-BE" sz="1600" dirty="0">
              <a:latin typeface="+mj-lt"/>
            </a:rPr>
            <a:t> </a:t>
          </a:r>
          <a:r>
            <a:rPr lang="nl-BE" sz="1600" dirty="0" err="1">
              <a:latin typeface="+mj-lt"/>
            </a:rPr>
            <a:t>l’information</a:t>
          </a:r>
          <a:r>
            <a:rPr lang="nl-BE" sz="1600" dirty="0">
              <a:latin typeface="+mj-lt"/>
            </a:rPr>
            <a:t> au niveau de </a:t>
          </a:r>
          <a:r>
            <a:rPr lang="nl-BE" sz="1600" dirty="0" err="1">
              <a:latin typeface="+mj-lt"/>
            </a:rPr>
            <a:t>l’école</a:t>
          </a:r>
          <a:endParaRPr lang="nl-BE" sz="1600" dirty="0">
            <a:latin typeface="+mj-lt"/>
          </a:endParaRPr>
        </a:p>
        <a:p>
          <a:pPr algn="ctr"/>
          <a:endParaRPr lang="nl-BE" sz="1200" dirty="0">
            <a:latin typeface="+mj-lt"/>
          </a:endParaRPr>
        </a:p>
        <a:p>
          <a:pPr algn="ctr"/>
          <a:r>
            <a:rPr lang="nl-BE" sz="1600" dirty="0">
              <a:latin typeface="+mj-lt"/>
            </a:rPr>
            <a:t>fixe </a:t>
          </a:r>
          <a:r>
            <a:rPr lang="nl-BE" sz="1600" dirty="0" err="1">
              <a:latin typeface="+mj-lt"/>
            </a:rPr>
            <a:t>l’ordre</a:t>
          </a:r>
          <a:r>
            <a:rPr lang="nl-BE" sz="1600" dirty="0">
              <a:latin typeface="+mj-lt"/>
            </a:rPr>
            <a:t> du jour des </a:t>
          </a:r>
          <a:r>
            <a:rPr lang="nl-BE" sz="1600" dirty="0" err="1">
              <a:latin typeface="+mj-lt"/>
            </a:rPr>
            <a:t>conseils</a:t>
          </a:r>
          <a:r>
            <a:rPr lang="nl-BE" sz="1600" dirty="0">
              <a:latin typeface="+mj-lt"/>
            </a:rPr>
            <a:t> de la </a:t>
          </a:r>
          <a:r>
            <a:rPr lang="nl-BE" sz="1600" dirty="0" err="1">
              <a:latin typeface="+mj-lt"/>
            </a:rPr>
            <a:t>classe</a:t>
          </a:r>
          <a:endParaRPr lang="nl-BE" sz="1600" dirty="0">
            <a:latin typeface="+mj-lt"/>
          </a:endParaRPr>
        </a:p>
        <a:p>
          <a:pPr algn="ctr"/>
          <a:endParaRPr lang="nl-BE" sz="1200" dirty="0">
            <a:latin typeface="+mj-lt"/>
          </a:endParaRPr>
        </a:p>
        <a:p>
          <a:pPr algn="ctr"/>
          <a:r>
            <a:rPr lang="nl-BE" sz="1600" dirty="0">
              <a:latin typeface="+mj-lt"/>
            </a:rPr>
            <a:t>valide</a:t>
          </a:r>
          <a:r>
            <a:rPr lang="nl-BE" sz="1600" baseline="0" dirty="0">
              <a:latin typeface="+mj-lt"/>
            </a:rPr>
            <a:t> la </a:t>
          </a:r>
          <a:r>
            <a:rPr lang="nl-BE" sz="1600" baseline="0" dirty="0" err="1">
              <a:latin typeface="+mj-lt"/>
            </a:rPr>
            <a:t>création</a:t>
          </a:r>
          <a:r>
            <a:rPr lang="nl-BE" sz="1600" baseline="0" dirty="0">
              <a:latin typeface="+mj-lt"/>
            </a:rPr>
            <a:t> de </a:t>
          </a:r>
          <a:r>
            <a:rPr lang="nl-BE" sz="1600" baseline="0" dirty="0" err="1">
              <a:latin typeface="+mj-lt"/>
            </a:rPr>
            <a:t>commissions</a:t>
          </a:r>
          <a:endParaRPr lang="nl-BE" sz="1600" baseline="0" dirty="0">
            <a:latin typeface="+mj-lt"/>
          </a:endParaRPr>
        </a:p>
        <a:p>
          <a:pPr algn="ctr"/>
          <a:endParaRPr lang="nl-BE" sz="1200" baseline="0" dirty="0">
            <a:latin typeface="+mj-lt"/>
          </a:endParaRPr>
        </a:p>
        <a:p>
          <a:pPr algn="ctr"/>
          <a:r>
            <a:rPr lang="nl-BE" sz="1600" baseline="0" dirty="0" err="1">
              <a:latin typeface="+mj-lt"/>
            </a:rPr>
            <a:t>prend</a:t>
          </a:r>
          <a:r>
            <a:rPr lang="nl-BE" sz="1600" baseline="0" dirty="0">
              <a:latin typeface="+mj-lt"/>
            </a:rPr>
            <a:t> des </a:t>
          </a:r>
          <a:r>
            <a:rPr lang="nl-BE" sz="1600" baseline="0" dirty="0" err="1">
              <a:latin typeface="+mj-lt"/>
            </a:rPr>
            <a:t>décisions</a:t>
          </a:r>
          <a:r>
            <a:rPr lang="nl-BE" sz="1600" baseline="0" dirty="0">
              <a:latin typeface="+mj-lt"/>
            </a:rPr>
            <a:t> quant au </a:t>
          </a:r>
          <a:r>
            <a:rPr lang="nl-BE" sz="1600" baseline="0" dirty="0" err="1">
              <a:latin typeface="+mj-lt"/>
            </a:rPr>
            <a:t>fonctionnement</a:t>
          </a:r>
          <a:r>
            <a:rPr lang="nl-BE" sz="1600" baseline="0" dirty="0">
              <a:latin typeface="+mj-lt"/>
            </a:rPr>
            <a:t> de </a:t>
          </a:r>
          <a:r>
            <a:rPr lang="nl-BE" sz="1600" baseline="0" dirty="0" err="1">
              <a:latin typeface="+mj-lt"/>
            </a:rPr>
            <a:t>l’école</a:t>
          </a:r>
          <a:endParaRPr lang="nl-BE" sz="1600" dirty="0">
            <a:latin typeface="+mj-lt"/>
          </a:endParaRPr>
        </a:p>
      </dgm:t>
    </dgm:pt>
    <dgm:pt modelId="{DD1FBB64-1D9B-4054-9E20-95057F01D2CF}" type="sibTrans" cxnId="{1AEBA18C-CCF7-44E8-A96B-AA75518AC562}">
      <dgm:prSet/>
      <dgm:spPr/>
      <dgm:t>
        <a:bodyPr/>
        <a:lstStyle/>
        <a:p>
          <a:endParaRPr lang="nl-BE"/>
        </a:p>
      </dgm:t>
    </dgm:pt>
    <dgm:pt modelId="{E13B8514-4AF9-4B6A-872E-F0F69440726C}" type="parTrans" cxnId="{1AEBA18C-CCF7-44E8-A96B-AA75518AC562}">
      <dgm:prSet/>
      <dgm:spPr/>
      <dgm:t>
        <a:bodyPr/>
        <a:lstStyle/>
        <a:p>
          <a:endParaRPr lang="nl-BE"/>
        </a:p>
      </dgm:t>
    </dgm:pt>
    <dgm:pt modelId="{1E5B69AB-C4BA-45F2-9444-825AE1BB8B12}" type="pres">
      <dgm:prSet presAssocID="{76BA941C-ED92-497D-B735-EB7C23FC2FB4}" presName="Name0" presStyleCnt="0">
        <dgm:presLayoutVars>
          <dgm:dir/>
          <dgm:resizeHandles val="exact"/>
        </dgm:presLayoutVars>
      </dgm:prSet>
      <dgm:spPr/>
    </dgm:pt>
    <dgm:pt modelId="{A93EE797-1FA1-40A2-AF48-112233B1464E}" type="pres">
      <dgm:prSet presAssocID="{79B7828B-DEB1-4F3D-9C59-E8957F5CB65C}" presName="node" presStyleLbl="node1" presStyleIdx="0" presStyleCnt="4" custLinFactNeighborX="-1358" custLinFactNeighborY="0">
        <dgm:presLayoutVars>
          <dgm:bulletEnabled val="1"/>
        </dgm:presLayoutVars>
      </dgm:prSet>
      <dgm:spPr/>
    </dgm:pt>
    <dgm:pt modelId="{FA6861C7-2E47-4331-931E-0FB9393E5279}" type="pres">
      <dgm:prSet presAssocID="{86A63E35-6B0A-42E1-91F2-7F4064711916}" presName="sibTrans" presStyleCnt="0"/>
      <dgm:spPr/>
    </dgm:pt>
    <dgm:pt modelId="{8CDB28ED-BA3D-4FC8-B68A-FDAEC59A12DA}" type="pres">
      <dgm:prSet presAssocID="{1DE0AF8D-4C2D-41EB-AF54-35930B449432}" presName="node" presStyleLbl="node1" presStyleIdx="1" presStyleCnt="4">
        <dgm:presLayoutVars>
          <dgm:bulletEnabled val="1"/>
        </dgm:presLayoutVars>
      </dgm:prSet>
      <dgm:spPr/>
    </dgm:pt>
    <dgm:pt modelId="{08CE09B3-A611-483B-8BB7-547A13591CDB}" type="pres">
      <dgm:prSet presAssocID="{0998EDF6-14FD-4EA4-A889-ACF2916CD150}" presName="sibTrans" presStyleCnt="0"/>
      <dgm:spPr/>
    </dgm:pt>
    <dgm:pt modelId="{3D96C322-CC22-4951-A277-800AF4A984C7}" type="pres">
      <dgm:prSet presAssocID="{79F20EF0-F770-4F30-83C7-659E94198DB3}" presName="node" presStyleLbl="node1" presStyleIdx="2" presStyleCnt="4">
        <dgm:presLayoutVars>
          <dgm:bulletEnabled val="1"/>
        </dgm:presLayoutVars>
      </dgm:prSet>
      <dgm:spPr/>
    </dgm:pt>
    <dgm:pt modelId="{A28B9A69-8C22-4404-AC14-B9BDB26BA76A}" type="pres">
      <dgm:prSet presAssocID="{3FB0FF7F-0052-4B84-913E-1DBC12C03B72}" presName="sibTrans" presStyleCnt="0"/>
      <dgm:spPr/>
    </dgm:pt>
    <dgm:pt modelId="{7E64A494-5EB6-46F0-A121-C95B2EF0F672}" type="pres">
      <dgm:prSet presAssocID="{1873A269-2175-4C28-942F-504AC5DB0F48}" presName="node" presStyleLbl="node1" presStyleIdx="3" presStyleCnt="4">
        <dgm:presLayoutVars>
          <dgm:bulletEnabled val="1"/>
        </dgm:presLayoutVars>
      </dgm:prSet>
      <dgm:spPr/>
    </dgm:pt>
  </dgm:ptLst>
  <dgm:cxnLst>
    <dgm:cxn modelId="{E5C1CA01-1C73-4DE2-B820-FEB3CA1048E4}" srcId="{76BA941C-ED92-497D-B735-EB7C23FC2FB4}" destId="{1DE0AF8D-4C2D-41EB-AF54-35930B449432}" srcOrd="1" destOrd="0" parTransId="{B3BD4276-CEFC-4D27-8018-7F59B4BF6C38}" sibTransId="{0998EDF6-14FD-4EA4-A889-ACF2916CD150}"/>
    <dgm:cxn modelId="{4C910729-4040-4A08-8E43-9DDFD388AC07}" type="presOf" srcId="{D6E77734-27EF-454D-8145-420840FA2E13}" destId="{A93EE797-1FA1-40A2-AF48-112233B1464E}" srcOrd="0" destOrd="1" presId="urn:microsoft.com/office/officeart/2005/8/layout/hList6"/>
    <dgm:cxn modelId="{A197F22A-121A-4DE5-9E45-D527159BA503}" type="presOf" srcId="{79B7828B-DEB1-4F3D-9C59-E8957F5CB65C}" destId="{A93EE797-1FA1-40A2-AF48-112233B1464E}" srcOrd="0" destOrd="0" presId="urn:microsoft.com/office/officeart/2005/8/layout/hList6"/>
    <dgm:cxn modelId="{990E7452-B14D-4536-8573-56FE03CE1732}" srcId="{76BA941C-ED92-497D-B735-EB7C23FC2FB4}" destId="{79F20EF0-F770-4F30-83C7-659E94198DB3}" srcOrd="2" destOrd="0" parTransId="{B0455BD0-3936-4C6B-83E1-5ED1D77BDD2D}" sibTransId="{3FB0FF7F-0052-4B84-913E-1DBC12C03B72}"/>
    <dgm:cxn modelId="{1AEBA18C-CCF7-44E8-A96B-AA75518AC562}" srcId="{76BA941C-ED92-497D-B735-EB7C23FC2FB4}" destId="{1873A269-2175-4C28-942F-504AC5DB0F48}" srcOrd="3" destOrd="0" parTransId="{E13B8514-4AF9-4B6A-872E-F0F69440726C}" sibTransId="{DD1FBB64-1D9B-4054-9E20-95057F01D2CF}"/>
    <dgm:cxn modelId="{CEC4B8A1-EA56-4B34-9D01-41B456AFE0AD}" type="presOf" srcId="{1DE0AF8D-4C2D-41EB-AF54-35930B449432}" destId="{8CDB28ED-BA3D-4FC8-B68A-FDAEC59A12DA}" srcOrd="0" destOrd="0" presId="urn:microsoft.com/office/officeart/2005/8/layout/hList6"/>
    <dgm:cxn modelId="{37C79CAB-EA73-49A2-9DE8-FA64B71B28A5}" type="presOf" srcId="{76BA941C-ED92-497D-B735-EB7C23FC2FB4}" destId="{1E5B69AB-C4BA-45F2-9444-825AE1BB8B12}" srcOrd="0" destOrd="0" presId="urn:microsoft.com/office/officeart/2005/8/layout/hList6"/>
    <dgm:cxn modelId="{0AEE12B0-5F96-4C69-9D9F-F68038C31513}" type="presOf" srcId="{1873A269-2175-4C28-942F-504AC5DB0F48}" destId="{7E64A494-5EB6-46F0-A121-C95B2EF0F672}" srcOrd="0" destOrd="0" presId="urn:microsoft.com/office/officeart/2005/8/layout/hList6"/>
    <dgm:cxn modelId="{B424CEC9-1841-4D4D-B442-71AA954A0016}" type="presOf" srcId="{79F20EF0-F770-4F30-83C7-659E94198DB3}" destId="{3D96C322-CC22-4951-A277-800AF4A984C7}" srcOrd="0" destOrd="0" presId="urn:microsoft.com/office/officeart/2005/8/layout/hList6"/>
    <dgm:cxn modelId="{004D89E8-7438-4348-AF99-1D6B51B5EC09}" srcId="{76BA941C-ED92-497D-B735-EB7C23FC2FB4}" destId="{79B7828B-DEB1-4F3D-9C59-E8957F5CB65C}" srcOrd="0" destOrd="0" parTransId="{1ADB879B-69B3-4492-A510-E4BFAECEBCE8}" sibTransId="{86A63E35-6B0A-42E1-91F2-7F4064711916}"/>
    <dgm:cxn modelId="{A5AE7BEA-4F61-4B49-AAA3-6F5B57DC98A1}" srcId="{79B7828B-DEB1-4F3D-9C59-E8957F5CB65C}" destId="{D6E77734-27EF-454D-8145-420840FA2E13}" srcOrd="0" destOrd="0" parTransId="{91FCFB09-3237-4E97-9C99-02EAAD1373E9}" sibTransId="{F539153A-5842-4A40-A8E9-2A518CBBE723}"/>
    <dgm:cxn modelId="{58DCCC2B-73E3-4E95-A86C-9A71113C7441}" type="presParOf" srcId="{1E5B69AB-C4BA-45F2-9444-825AE1BB8B12}" destId="{A93EE797-1FA1-40A2-AF48-112233B1464E}" srcOrd="0" destOrd="0" presId="urn:microsoft.com/office/officeart/2005/8/layout/hList6"/>
    <dgm:cxn modelId="{AC2ECC0E-4646-4B18-9EC0-5E7C48AC41AE}" type="presParOf" srcId="{1E5B69AB-C4BA-45F2-9444-825AE1BB8B12}" destId="{FA6861C7-2E47-4331-931E-0FB9393E5279}" srcOrd="1" destOrd="0" presId="urn:microsoft.com/office/officeart/2005/8/layout/hList6"/>
    <dgm:cxn modelId="{39C52BCA-A599-4015-8B1A-CB4BD479F30A}" type="presParOf" srcId="{1E5B69AB-C4BA-45F2-9444-825AE1BB8B12}" destId="{8CDB28ED-BA3D-4FC8-B68A-FDAEC59A12DA}" srcOrd="2" destOrd="0" presId="urn:microsoft.com/office/officeart/2005/8/layout/hList6"/>
    <dgm:cxn modelId="{53131FA3-829C-435A-83BD-44ACEDD1C2C3}" type="presParOf" srcId="{1E5B69AB-C4BA-45F2-9444-825AE1BB8B12}" destId="{08CE09B3-A611-483B-8BB7-547A13591CDB}" srcOrd="3" destOrd="0" presId="urn:microsoft.com/office/officeart/2005/8/layout/hList6"/>
    <dgm:cxn modelId="{C227DBCE-03C7-471E-B2AF-38126EB52241}" type="presParOf" srcId="{1E5B69AB-C4BA-45F2-9444-825AE1BB8B12}" destId="{3D96C322-CC22-4951-A277-800AF4A984C7}" srcOrd="4" destOrd="0" presId="urn:microsoft.com/office/officeart/2005/8/layout/hList6"/>
    <dgm:cxn modelId="{367FF356-1FE6-4532-BA36-8A8B69208C5D}" type="presParOf" srcId="{1E5B69AB-C4BA-45F2-9444-825AE1BB8B12}" destId="{A28B9A69-8C22-4404-AC14-B9BDB26BA76A}" srcOrd="5" destOrd="0" presId="urn:microsoft.com/office/officeart/2005/8/layout/hList6"/>
    <dgm:cxn modelId="{7AF005DF-88EC-466F-808F-D46FB727107B}" type="presParOf" srcId="{1E5B69AB-C4BA-45F2-9444-825AE1BB8B12}" destId="{7E64A494-5EB6-46F0-A121-C95B2EF0F672}" srcOrd="6"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52CE1BC-EEC5-4CEE-AC5D-5D07DFD82088}" type="doc">
      <dgm:prSet loTypeId="urn:microsoft.com/office/officeart/2005/8/layout/process1" loCatId="process" qsTypeId="urn:microsoft.com/office/officeart/2005/8/quickstyle/3d1" qsCatId="3D" csTypeId="urn:microsoft.com/office/officeart/2005/8/colors/accent2_3" csCatId="accent2" phldr="1"/>
      <dgm:spPr/>
      <dgm:t>
        <a:bodyPr/>
        <a:lstStyle/>
        <a:p>
          <a:endParaRPr lang="nl-BE"/>
        </a:p>
      </dgm:t>
    </dgm:pt>
    <dgm:pt modelId="{72A3D0B6-AE50-4BDE-AB73-BDF982FD9F3F}">
      <dgm:prSet phldrT="[Text]" custT="1"/>
      <dgm:spPr/>
      <dgm:t>
        <a:bodyPr/>
        <a:lstStyle/>
        <a:p>
          <a:pPr algn="ctr"/>
          <a:r>
            <a:rPr lang="nl-BE" sz="2800" b="1" dirty="0" err="1">
              <a:latin typeface="+mj-lt"/>
            </a:rPr>
            <a:t>évaluation</a:t>
          </a:r>
          <a:r>
            <a:rPr lang="nl-BE" sz="2800" b="1" dirty="0">
              <a:latin typeface="+mj-lt"/>
            </a:rPr>
            <a:t> continue</a:t>
          </a:r>
          <a:endParaRPr lang="nl-BE" sz="2400" b="1" dirty="0">
            <a:latin typeface="+mj-lt"/>
          </a:endParaRPr>
        </a:p>
      </dgm:t>
    </dgm:pt>
    <dgm:pt modelId="{3D4CEF3F-38D3-4849-9BFE-7929E01CC9C0}" type="parTrans" cxnId="{9033BA20-3BED-49D7-8E1B-89D872CF6855}">
      <dgm:prSet/>
      <dgm:spPr/>
      <dgm:t>
        <a:bodyPr/>
        <a:lstStyle/>
        <a:p>
          <a:endParaRPr lang="nl-BE"/>
        </a:p>
      </dgm:t>
    </dgm:pt>
    <dgm:pt modelId="{AE092091-6882-470B-970A-AE3E8DA028A8}" type="sibTrans" cxnId="{9033BA20-3BED-49D7-8E1B-89D872CF6855}">
      <dgm:prSet/>
      <dgm:spPr/>
      <dgm:t>
        <a:bodyPr/>
        <a:lstStyle/>
        <a:p>
          <a:endParaRPr lang="nl-BE"/>
        </a:p>
      </dgm:t>
    </dgm:pt>
    <dgm:pt modelId="{1FD33B6B-C5C8-4C2A-B339-4CB8382FCE67}">
      <dgm:prSet phldrT="[Text]" custT="1"/>
      <dgm:spPr/>
      <dgm:t>
        <a:bodyPr/>
        <a:lstStyle/>
        <a:p>
          <a:r>
            <a:rPr lang="nl-BE" sz="3200" b="1" dirty="0" err="1">
              <a:latin typeface="+mj-lt"/>
            </a:rPr>
            <a:t>épreuves</a:t>
          </a:r>
          <a:r>
            <a:rPr lang="nl-BE" sz="3200" b="1" dirty="0">
              <a:latin typeface="+mj-lt"/>
            </a:rPr>
            <a:t> </a:t>
          </a:r>
          <a:r>
            <a:rPr lang="nl-BE" sz="3200" b="1" dirty="0" err="1">
              <a:latin typeface="+mj-lt"/>
            </a:rPr>
            <a:t>externes</a:t>
          </a:r>
          <a:endParaRPr lang="nl-BE" sz="3200" b="1" dirty="0">
            <a:latin typeface="+mj-lt"/>
          </a:endParaRPr>
        </a:p>
        <a:p>
          <a:r>
            <a:rPr lang="nl-BE" sz="2000" dirty="0">
              <a:latin typeface="+mj-lt"/>
            </a:rPr>
            <a:t>CE1D en 2</a:t>
          </a:r>
          <a:r>
            <a:rPr lang="nl-BE" sz="2000" baseline="30000" dirty="0">
              <a:latin typeface="+mj-lt"/>
            </a:rPr>
            <a:t>e</a:t>
          </a:r>
        </a:p>
        <a:p>
          <a:r>
            <a:rPr lang="nl-BE" sz="2000" dirty="0">
              <a:latin typeface="+mj-lt"/>
            </a:rPr>
            <a:t>CESS en 6</a:t>
          </a:r>
          <a:r>
            <a:rPr lang="nl-BE" sz="2000" baseline="30000" dirty="0">
              <a:latin typeface="+mj-lt"/>
            </a:rPr>
            <a:t>e</a:t>
          </a:r>
          <a:r>
            <a:rPr lang="nl-BE" sz="2000" dirty="0">
              <a:latin typeface="+mj-lt"/>
            </a:rPr>
            <a:t> </a:t>
          </a:r>
        </a:p>
      </dgm:t>
    </dgm:pt>
    <dgm:pt modelId="{9B630CFD-DBA6-4F6D-9568-BB95E4EDCD2D}" type="parTrans" cxnId="{967F1901-55AB-4EDE-9EF7-DD278739B3D4}">
      <dgm:prSet/>
      <dgm:spPr/>
      <dgm:t>
        <a:bodyPr/>
        <a:lstStyle/>
        <a:p>
          <a:endParaRPr lang="nl-BE"/>
        </a:p>
      </dgm:t>
    </dgm:pt>
    <dgm:pt modelId="{890B33C6-67B7-4069-BE68-9ED6C9F2824B}" type="sibTrans" cxnId="{967F1901-55AB-4EDE-9EF7-DD278739B3D4}">
      <dgm:prSet/>
      <dgm:spPr/>
      <dgm:t>
        <a:bodyPr/>
        <a:lstStyle/>
        <a:p>
          <a:endParaRPr lang="nl-BE"/>
        </a:p>
      </dgm:t>
    </dgm:pt>
    <dgm:pt modelId="{CA383F4F-4333-40A0-9824-735C9B6C2583}">
      <dgm:prSet phldrT="[Text]" custT="1"/>
      <dgm:spPr/>
      <dgm:t>
        <a:bodyPr/>
        <a:lstStyle/>
        <a:p>
          <a:r>
            <a:rPr lang="nl-BE" sz="2800" b="1" dirty="0" err="1">
              <a:latin typeface="+mj-lt"/>
            </a:rPr>
            <a:t>évaluationALPE</a:t>
          </a:r>
          <a:endParaRPr lang="nl-BE" sz="2800" b="1" dirty="0">
            <a:latin typeface="+mj-lt"/>
          </a:endParaRPr>
        </a:p>
        <a:p>
          <a:r>
            <a:rPr lang="nl-BE" sz="2000" dirty="0">
              <a:latin typeface="+mj-lt"/>
            </a:rPr>
            <a:t>auto-</a:t>
          </a:r>
          <a:r>
            <a:rPr lang="nl-BE" sz="2000" dirty="0" err="1">
              <a:latin typeface="+mj-lt"/>
            </a:rPr>
            <a:t>évaluation</a:t>
          </a:r>
          <a:endParaRPr lang="nl-BE" sz="2000" dirty="0">
            <a:latin typeface="+mj-lt"/>
          </a:endParaRPr>
        </a:p>
        <a:p>
          <a:r>
            <a:rPr lang="nl-BE" sz="1200" dirty="0">
              <a:latin typeface="+mj-lt"/>
            </a:rPr>
            <a:t>revue par </a:t>
          </a:r>
          <a:r>
            <a:rPr lang="nl-BE" sz="1200" dirty="0" err="1">
              <a:latin typeface="+mj-lt"/>
            </a:rPr>
            <a:t>le</a:t>
          </a:r>
          <a:r>
            <a:rPr lang="nl-BE" sz="1200" dirty="0">
              <a:latin typeface="+mj-lt"/>
            </a:rPr>
            <a:t> titulaire</a:t>
          </a:r>
        </a:p>
        <a:p>
          <a:r>
            <a:rPr lang="nl-BE" sz="1200" dirty="0" err="1">
              <a:latin typeface="+mj-lt"/>
            </a:rPr>
            <a:t>signée</a:t>
          </a:r>
          <a:r>
            <a:rPr lang="nl-BE" sz="1200" dirty="0">
              <a:latin typeface="+mj-lt"/>
            </a:rPr>
            <a:t> par la </a:t>
          </a:r>
          <a:r>
            <a:rPr lang="nl-BE" sz="1200" dirty="0" err="1">
              <a:latin typeface="+mj-lt"/>
            </a:rPr>
            <a:t>coordiantrice</a:t>
          </a:r>
          <a:endParaRPr lang="nl-BE" sz="1200" dirty="0">
            <a:latin typeface="+mj-lt"/>
          </a:endParaRPr>
        </a:p>
      </dgm:t>
    </dgm:pt>
    <dgm:pt modelId="{38B3AF1B-086D-48AB-AE69-650BD2C36107}" type="parTrans" cxnId="{C3A241C1-8D6F-4964-8B18-4B97D23C9284}">
      <dgm:prSet/>
      <dgm:spPr/>
      <dgm:t>
        <a:bodyPr/>
        <a:lstStyle/>
        <a:p>
          <a:endParaRPr lang="nl-BE"/>
        </a:p>
      </dgm:t>
    </dgm:pt>
    <dgm:pt modelId="{C272DC0C-A93C-4E98-A0D2-DC4189C5E8CB}" type="sibTrans" cxnId="{C3A241C1-8D6F-4964-8B18-4B97D23C9284}">
      <dgm:prSet/>
      <dgm:spPr/>
      <dgm:t>
        <a:bodyPr/>
        <a:lstStyle/>
        <a:p>
          <a:endParaRPr lang="nl-BE"/>
        </a:p>
      </dgm:t>
    </dgm:pt>
    <dgm:pt modelId="{100D321A-EEE7-41E0-B986-0247FA263D04}" type="pres">
      <dgm:prSet presAssocID="{252CE1BC-EEC5-4CEE-AC5D-5D07DFD82088}" presName="Name0" presStyleCnt="0">
        <dgm:presLayoutVars>
          <dgm:dir/>
          <dgm:resizeHandles val="exact"/>
        </dgm:presLayoutVars>
      </dgm:prSet>
      <dgm:spPr/>
    </dgm:pt>
    <dgm:pt modelId="{473334FC-0011-4D36-937E-715970042AC1}" type="pres">
      <dgm:prSet presAssocID="{72A3D0B6-AE50-4BDE-AB73-BDF982FD9F3F}" presName="node" presStyleLbl="node1" presStyleIdx="0" presStyleCnt="3">
        <dgm:presLayoutVars>
          <dgm:bulletEnabled val="1"/>
        </dgm:presLayoutVars>
      </dgm:prSet>
      <dgm:spPr/>
    </dgm:pt>
    <dgm:pt modelId="{14A21127-6F8C-453C-98B2-F29A7A6268B6}" type="pres">
      <dgm:prSet presAssocID="{AE092091-6882-470B-970A-AE3E8DA028A8}" presName="sibTrans" presStyleLbl="sibTrans2D1" presStyleIdx="0" presStyleCnt="2"/>
      <dgm:spPr/>
    </dgm:pt>
    <dgm:pt modelId="{55C011B8-0FE5-47F1-BA87-DD50D6E24B88}" type="pres">
      <dgm:prSet presAssocID="{AE092091-6882-470B-970A-AE3E8DA028A8}" presName="connectorText" presStyleLbl="sibTrans2D1" presStyleIdx="0" presStyleCnt="2"/>
      <dgm:spPr/>
    </dgm:pt>
    <dgm:pt modelId="{80FF4557-583B-41DA-8621-7318F1F21173}" type="pres">
      <dgm:prSet presAssocID="{1FD33B6B-C5C8-4C2A-B339-4CB8382FCE67}" presName="node" presStyleLbl="node1" presStyleIdx="1" presStyleCnt="3">
        <dgm:presLayoutVars>
          <dgm:bulletEnabled val="1"/>
        </dgm:presLayoutVars>
      </dgm:prSet>
      <dgm:spPr/>
    </dgm:pt>
    <dgm:pt modelId="{5774D534-AEB3-41E3-AEAD-2A7F1D3B534C}" type="pres">
      <dgm:prSet presAssocID="{890B33C6-67B7-4069-BE68-9ED6C9F2824B}" presName="sibTrans" presStyleLbl="sibTrans2D1" presStyleIdx="1" presStyleCnt="2"/>
      <dgm:spPr/>
    </dgm:pt>
    <dgm:pt modelId="{62B74457-2517-4041-B826-BA6A7D4BC39D}" type="pres">
      <dgm:prSet presAssocID="{890B33C6-67B7-4069-BE68-9ED6C9F2824B}" presName="connectorText" presStyleLbl="sibTrans2D1" presStyleIdx="1" presStyleCnt="2"/>
      <dgm:spPr/>
    </dgm:pt>
    <dgm:pt modelId="{3468ED9E-24D7-44B0-BA3B-458D81EEE162}" type="pres">
      <dgm:prSet presAssocID="{CA383F4F-4333-40A0-9824-735C9B6C2583}" presName="node" presStyleLbl="node1" presStyleIdx="2" presStyleCnt="3">
        <dgm:presLayoutVars>
          <dgm:bulletEnabled val="1"/>
        </dgm:presLayoutVars>
      </dgm:prSet>
      <dgm:spPr/>
    </dgm:pt>
  </dgm:ptLst>
  <dgm:cxnLst>
    <dgm:cxn modelId="{967F1901-55AB-4EDE-9EF7-DD278739B3D4}" srcId="{252CE1BC-EEC5-4CEE-AC5D-5D07DFD82088}" destId="{1FD33B6B-C5C8-4C2A-B339-4CB8382FCE67}" srcOrd="1" destOrd="0" parTransId="{9B630CFD-DBA6-4F6D-9568-BB95E4EDCD2D}" sibTransId="{890B33C6-67B7-4069-BE68-9ED6C9F2824B}"/>
    <dgm:cxn modelId="{9A9B9318-CF9A-4474-AFAB-539CBC7FA357}" type="presOf" srcId="{AE092091-6882-470B-970A-AE3E8DA028A8}" destId="{14A21127-6F8C-453C-98B2-F29A7A6268B6}" srcOrd="0" destOrd="0" presId="urn:microsoft.com/office/officeart/2005/8/layout/process1"/>
    <dgm:cxn modelId="{9033BA20-3BED-49D7-8E1B-89D872CF6855}" srcId="{252CE1BC-EEC5-4CEE-AC5D-5D07DFD82088}" destId="{72A3D0B6-AE50-4BDE-AB73-BDF982FD9F3F}" srcOrd="0" destOrd="0" parTransId="{3D4CEF3F-38D3-4849-9BFE-7929E01CC9C0}" sibTransId="{AE092091-6882-470B-970A-AE3E8DA028A8}"/>
    <dgm:cxn modelId="{A4361730-2E49-4D2A-8E9D-30D82E4EC931}" type="presOf" srcId="{72A3D0B6-AE50-4BDE-AB73-BDF982FD9F3F}" destId="{473334FC-0011-4D36-937E-715970042AC1}" srcOrd="0" destOrd="0" presId="urn:microsoft.com/office/officeart/2005/8/layout/process1"/>
    <dgm:cxn modelId="{198FAE69-7435-42A8-8463-2B024A02AF35}" type="presOf" srcId="{CA383F4F-4333-40A0-9824-735C9B6C2583}" destId="{3468ED9E-24D7-44B0-BA3B-458D81EEE162}" srcOrd="0" destOrd="0" presId="urn:microsoft.com/office/officeart/2005/8/layout/process1"/>
    <dgm:cxn modelId="{0F394376-CF72-4E05-A971-1494B654639F}" type="presOf" srcId="{1FD33B6B-C5C8-4C2A-B339-4CB8382FCE67}" destId="{80FF4557-583B-41DA-8621-7318F1F21173}" srcOrd="0" destOrd="0" presId="urn:microsoft.com/office/officeart/2005/8/layout/process1"/>
    <dgm:cxn modelId="{9609F191-487A-4405-82DF-C44D06F44F7C}" type="presOf" srcId="{252CE1BC-EEC5-4CEE-AC5D-5D07DFD82088}" destId="{100D321A-EEE7-41E0-B986-0247FA263D04}" srcOrd="0" destOrd="0" presId="urn:microsoft.com/office/officeart/2005/8/layout/process1"/>
    <dgm:cxn modelId="{AE8C7C9B-CE33-4D9F-9B7F-CDE960FD957D}" type="presOf" srcId="{890B33C6-67B7-4069-BE68-9ED6C9F2824B}" destId="{62B74457-2517-4041-B826-BA6A7D4BC39D}" srcOrd="1" destOrd="0" presId="urn:microsoft.com/office/officeart/2005/8/layout/process1"/>
    <dgm:cxn modelId="{595E33A3-9073-4EE8-AE5F-014328E3FF9C}" type="presOf" srcId="{AE092091-6882-470B-970A-AE3E8DA028A8}" destId="{55C011B8-0FE5-47F1-BA87-DD50D6E24B88}" srcOrd="1" destOrd="0" presId="urn:microsoft.com/office/officeart/2005/8/layout/process1"/>
    <dgm:cxn modelId="{912572B0-4991-4AB8-9B5B-4083E4142E9D}" type="presOf" srcId="{890B33C6-67B7-4069-BE68-9ED6C9F2824B}" destId="{5774D534-AEB3-41E3-AEAD-2A7F1D3B534C}" srcOrd="0" destOrd="0" presId="urn:microsoft.com/office/officeart/2005/8/layout/process1"/>
    <dgm:cxn modelId="{C3A241C1-8D6F-4964-8B18-4B97D23C9284}" srcId="{252CE1BC-EEC5-4CEE-AC5D-5D07DFD82088}" destId="{CA383F4F-4333-40A0-9824-735C9B6C2583}" srcOrd="2" destOrd="0" parTransId="{38B3AF1B-086D-48AB-AE69-650BD2C36107}" sibTransId="{C272DC0C-A93C-4E98-A0D2-DC4189C5E8CB}"/>
    <dgm:cxn modelId="{335D1FC4-3191-4214-90E5-5FA1577DA102}" type="presParOf" srcId="{100D321A-EEE7-41E0-B986-0247FA263D04}" destId="{473334FC-0011-4D36-937E-715970042AC1}" srcOrd="0" destOrd="0" presId="urn:microsoft.com/office/officeart/2005/8/layout/process1"/>
    <dgm:cxn modelId="{A5E689CD-979E-4C87-BA59-A19C370A4108}" type="presParOf" srcId="{100D321A-EEE7-41E0-B986-0247FA263D04}" destId="{14A21127-6F8C-453C-98B2-F29A7A6268B6}" srcOrd="1" destOrd="0" presId="urn:microsoft.com/office/officeart/2005/8/layout/process1"/>
    <dgm:cxn modelId="{83A84946-04B7-48F7-BA49-E3E98B101250}" type="presParOf" srcId="{14A21127-6F8C-453C-98B2-F29A7A6268B6}" destId="{55C011B8-0FE5-47F1-BA87-DD50D6E24B88}" srcOrd="0" destOrd="0" presId="urn:microsoft.com/office/officeart/2005/8/layout/process1"/>
    <dgm:cxn modelId="{762C78D8-D693-4075-A9C2-DB8C294133A4}" type="presParOf" srcId="{100D321A-EEE7-41E0-B986-0247FA263D04}" destId="{80FF4557-583B-41DA-8621-7318F1F21173}" srcOrd="2" destOrd="0" presId="urn:microsoft.com/office/officeart/2005/8/layout/process1"/>
    <dgm:cxn modelId="{64DE5477-4972-45F1-A0C9-703AB9F28310}" type="presParOf" srcId="{100D321A-EEE7-41E0-B986-0247FA263D04}" destId="{5774D534-AEB3-41E3-AEAD-2A7F1D3B534C}" srcOrd="3" destOrd="0" presId="urn:microsoft.com/office/officeart/2005/8/layout/process1"/>
    <dgm:cxn modelId="{C9A0403D-5ABE-4B9A-81A5-23FCCC97361F}" type="presParOf" srcId="{5774D534-AEB3-41E3-AEAD-2A7F1D3B534C}" destId="{62B74457-2517-4041-B826-BA6A7D4BC39D}" srcOrd="0" destOrd="0" presId="urn:microsoft.com/office/officeart/2005/8/layout/process1"/>
    <dgm:cxn modelId="{A49A6B16-A0E2-4E78-977A-AE74D103FF78}" type="presParOf" srcId="{100D321A-EEE7-41E0-B986-0247FA263D04}" destId="{3468ED9E-24D7-44B0-BA3B-458D81EEE162}" srcOrd="4"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7B9B021-36BF-4D22-B24F-56B0428F67A7}" type="doc">
      <dgm:prSet loTypeId="urn:microsoft.com/office/officeart/2005/8/layout/vList3" loCatId="picture" qsTypeId="urn:microsoft.com/office/officeart/2005/8/quickstyle/3d1" qsCatId="3D" csTypeId="urn:microsoft.com/office/officeart/2005/8/colors/accent2_3" csCatId="accent2" phldr="1"/>
      <dgm:spPr/>
    </dgm:pt>
    <dgm:pt modelId="{0526D7CA-5C55-4C41-933E-F1102FCE212E}">
      <dgm:prSet phldrT="[Text]" custT="1"/>
      <dgm:spPr/>
      <dgm:t>
        <a:bodyPr/>
        <a:lstStyle/>
        <a:p>
          <a:r>
            <a:rPr lang="nl-BE" sz="5400" dirty="0">
              <a:latin typeface="+mj-lt"/>
            </a:rPr>
            <a:t>BULLETIN</a:t>
          </a:r>
        </a:p>
      </dgm:t>
    </dgm:pt>
    <dgm:pt modelId="{0BEFFFB7-6F3D-4791-8A46-C0182BAD2835}" type="parTrans" cxnId="{3AADB191-D0C8-4C55-A099-3999E4D3D369}">
      <dgm:prSet/>
      <dgm:spPr/>
      <dgm:t>
        <a:bodyPr/>
        <a:lstStyle/>
        <a:p>
          <a:endParaRPr lang="nl-BE"/>
        </a:p>
      </dgm:t>
    </dgm:pt>
    <dgm:pt modelId="{01EDFE96-3158-4CE9-BF32-677A72D4BA4E}" type="sibTrans" cxnId="{3AADB191-D0C8-4C55-A099-3999E4D3D369}">
      <dgm:prSet/>
      <dgm:spPr/>
      <dgm:t>
        <a:bodyPr/>
        <a:lstStyle/>
        <a:p>
          <a:endParaRPr lang="nl-BE"/>
        </a:p>
      </dgm:t>
    </dgm:pt>
    <dgm:pt modelId="{818EC025-D9D7-4E8A-AF92-16535BAE9DF1}">
      <dgm:prSet phldrT="[Text]" custT="1"/>
      <dgm:spPr/>
      <dgm:t>
        <a:bodyPr/>
        <a:lstStyle/>
        <a:p>
          <a:r>
            <a:rPr lang="nl-BE" sz="3200" dirty="0" err="1">
              <a:latin typeface="+mj-lt"/>
            </a:rPr>
            <a:t>compétences</a:t>
          </a:r>
          <a:r>
            <a:rPr lang="nl-BE" sz="3200" dirty="0">
              <a:latin typeface="+mj-lt"/>
            </a:rPr>
            <a:t> </a:t>
          </a:r>
          <a:r>
            <a:rPr lang="nl-BE" sz="3200" dirty="0" err="1">
              <a:latin typeface="+mj-lt"/>
            </a:rPr>
            <a:t>transversales</a:t>
          </a:r>
          <a:endParaRPr lang="nl-BE" sz="3200" dirty="0">
            <a:latin typeface="+mj-lt"/>
          </a:endParaRPr>
        </a:p>
      </dgm:t>
    </dgm:pt>
    <dgm:pt modelId="{5E755F96-D4B9-40C9-B528-911E01750DD2}" type="parTrans" cxnId="{0DD6653D-9A4A-4243-B236-4526F5DF1B70}">
      <dgm:prSet/>
      <dgm:spPr/>
      <dgm:t>
        <a:bodyPr/>
        <a:lstStyle/>
        <a:p>
          <a:endParaRPr lang="nl-BE"/>
        </a:p>
      </dgm:t>
    </dgm:pt>
    <dgm:pt modelId="{0632AE58-37C7-4572-AB99-14D1EBF361DC}" type="sibTrans" cxnId="{0DD6653D-9A4A-4243-B236-4526F5DF1B70}">
      <dgm:prSet/>
      <dgm:spPr/>
      <dgm:t>
        <a:bodyPr/>
        <a:lstStyle/>
        <a:p>
          <a:endParaRPr lang="nl-BE"/>
        </a:p>
      </dgm:t>
    </dgm:pt>
    <dgm:pt modelId="{0FA5A91A-0973-472C-B651-8811E3189154}">
      <dgm:prSet phldrT="[Text]" custT="1"/>
      <dgm:spPr/>
      <dgm:t>
        <a:bodyPr/>
        <a:lstStyle/>
        <a:p>
          <a:r>
            <a:rPr lang="nl-BE" sz="5400" dirty="0">
              <a:latin typeface="+mj-lt"/>
            </a:rPr>
            <a:t>ALPE</a:t>
          </a:r>
        </a:p>
      </dgm:t>
    </dgm:pt>
    <dgm:pt modelId="{888E509E-6769-42A4-B370-EB46F27BEAB7}" type="parTrans" cxnId="{AC36D795-E68C-42DF-8BCD-4287597D75B1}">
      <dgm:prSet/>
      <dgm:spPr/>
      <dgm:t>
        <a:bodyPr/>
        <a:lstStyle/>
        <a:p>
          <a:endParaRPr lang="nl-BE"/>
        </a:p>
      </dgm:t>
    </dgm:pt>
    <dgm:pt modelId="{138DF508-F321-4E4B-A8BC-F8CF3819E060}" type="sibTrans" cxnId="{AC36D795-E68C-42DF-8BCD-4287597D75B1}">
      <dgm:prSet/>
      <dgm:spPr/>
      <dgm:t>
        <a:bodyPr/>
        <a:lstStyle/>
        <a:p>
          <a:endParaRPr lang="nl-BE"/>
        </a:p>
      </dgm:t>
    </dgm:pt>
    <dgm:pt modelId="{8C7E9DB9-D284-4727-AD95-E55F0394A5ED}" type="pres">
      <dgm:prSet presAssocID="{D7B9B021-36BF-4D22-B24F-56B0428F67A7}" presName="linearFlow" presStyleCnt="0">
        <dgm:presLayoutVars>
          <dgm:dir/>
          <dgm:resizeHandles val="exact"/>
        </dgm:presLayoutVars>
      </dgm:prSet>
      <dgm:spPr/>
    </dgm:pt>
    <dgm:pt modelId="{69EC897F-C3D4-44E5-82C2-0FB22CA2EF83}" type="pres">
      <dgm:prSet presAssocID="{0526D7CA-5C55-4C41-933E-F1102FCE212E}" presName="composite" presStyleCnt="0"/>
      <dgm:spPr/>
    </dgm:pt>
    <dgm:pt modelId="{C60D48BE-1453-426F-A408-30ED77A0DE3A}" type="pres">
      <dgm:prSet presAssocID="{0526D7CA-5C55-4C41-933E-F1102FCE212E}"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dgm:spPr>
    </dgm:pt>
    <dgm:pt modelId="{55C18140-49CA-42D5-B032-BC0B8B82A982}" type="pres">
      <dgm:prSet presAssocID="{0526D7CA-5C55-4C41-933E-F1102FCE212E}" presName="txShp" presStyleLbl="node1" presStyleIdx="0" presStyleCnt="3">
        <dgm:presLayoutVars>
          <dgm:bulletEnabled val="1"/>
        </dgm:presLayoutVars>
      </dgm:prSet>
      <dgm:spPr/>
    </dgm:pt>
    <dgm:pt modelId="{A500199F-7BFC-435C-90D8-7CB57184081D}" type="pres">
      <dgm:prSet presAssocID="{01EDFE96-3158-4CE9-BF32-677A72D4BA4E}" presName="spacing" presStyleCnt="0"/>
      <dgm:spPr/>
    </dgm:pt>
    <dgm:pt modelId="{6593F2A2-C2D8-4661-962A-DE4320854135}" type="pres">
      <dgm:prSet presAssocID="{818EC025-D9D7-4E8A-AF92-16535BAE9DF1}" presName="composite" presStyleCnt="0"/>
      <dgm:spPr/>
    </dgm:pt>
    <dgm:pt modelId="{3537E321-C8AA-4063-B984-6F3F766CF039}" type="pres">
      <dgm:prSet presAssocID="{818EC025-D9D7-4E8A-AF92-16535BAE9DF1}" presName="imgShp"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dgm:spPr>
    </dgm:pt>
    <dgm:pt modelId="{14E2BD6D-E19A-47A8-B28E-FCB83BBB2E2E}" type="pres">
      <dgm:prSet presAssocID="{818EC025-D9D7-4E8A-AF92-16535BAE9DF1}" presName="txShp" presStyleLbl="node1" presStyleIdx="1" presStyleCnt="3">
        <dgm:presLayoutVars>
          <dgm:bulletEnabled val="1"/>
        </dgm:presLayoutVars>
      </dgm:prSet>
      <dgm:spPr/>
    </dgm:pt>
    <dgm:pt modelId="{0AA4DB35-83A8-494D-A93D-1A1272A488F1}" type="pres">
      <dgm:prSet presAssocID="{0632AE58-37C7-4572-AB99-14D1EBF361DC}" presName="spacing" presStyleCnt="0"/>
      <dgm:spPr/>
    </dgm:pt>
    <dgm:pt modelId="{054259F4-7F35-4E89-B4FD-F79BE97EA16A}" type="pres">
      <dgm:prSet presAssocID="{0FA5A91A-0973-472C-B651-8811E3189154}" presName="composite" presStyleCnt="0"/>
      <dgm:spPr/>
    </dgm:pt>
    <dgm:pt modelId="{5EDADDBC-647D-4AD8-AD36-EA3C9CA9CF9D}" type="pres">
      <dgm:prSet presAssocID="{0FA5A91A-0973-472C-B651-8811E3189154}" presName="imgShp" presStyleLbl="fgImgPlace1" presStyleIdx="2" presStyleCnt="3"/>
      <dgm:spPr>
        <a:blipFill rotWithShape="1">
          <a:blip xmlns:r="http://schemas.openxmlformats.org/officeDocument/2006/relationships" r:embed="rId3"/>
          <a:stretch>
            <a:fillRect/>
          </a:stretch>
        </a:blipFill>
      </dgm:spPr>
    </dgm:pt>
    <dgm:pt modelId="{78AA9627-2DB3-4710-AACE-DF8D54CAA26C}" type="pres">
      <dgm:prSet presAssocID="{0FA5A91A-0973-472C-B651-8811E3189154}" presName="txShp" presStyleLbl="node1" presStyleIdx="2" presStyleCnt="3">
        <dgm:presLayoutVars>
          <dgm:bulletEnabled val="1"/>
        </dgm:presLayoutVars>
      </dgm:prSet>
      <dgm:spPr/>
    </dgm:pt>
  </dgm:ptLst>
  <dgm:cxnLst>
    <dgm:cxn modelId="{7B580E06-6142-4E5D-898E-535393EEF2CC}" type="presOf" srcId="{D7B9B021-36BF-4D22-B24F-56B0428F67A7}" destId="{8C7E9DB9-D284-4727-AD95-E55F0394A5ED}" srcOrd="0" destOrd="0" presId="urn:microsoft.com/office/officeart/2005/8/layout/vList3"/>
    <dgm:cxn modelId="{0DD6653D-9A4A-4243-B236-4526F5DF1B70}" srcId="{D7B9B021-36BF-4D22-B24F-56B0428F67A7}" destId="{818EC025-D9D7-4E8A-AF92-16535BAE9DF1}" srcOrd="1" destOrd="0" parTransId="{5E755F96-D4B9-40C9-B528-911E01750DD2}" sibTransId="{0632AE58-37C7-4572-AB99-14D1EBF361DC}"/>
    <dgm:cxn modelId="{36D2E94E-B657-4CCD-B969-EDF7EC5DDB29}" type="presOf" srcId="{0526D7CA-5C55-4C41-933E-F1102FCE212E}" destId="{55C18140-49CA-42D5-B032-BC0B8B82A982}" srcOrd="0" destOrd="0" presId="urn:microsoft.com/office/officeart/2005/8/layout/vList3"/>
    <dgm:cxn modelId="{3AADB191-D0C8-4C55-A099-3999E4D3D369}" srcId="{D7B9B021-36BF-4D22-B24F-56B0428F67A7}" destId="{0526D7CA-5C55-4C41-933E-F1102FCE212E}" srcOrd="0" destOrd="0" parTransId="{0BEFFFB7-6F3D-4791-8A46-C0182BAD2835}" sibTransId="{01EDFE96-3158-4CE9-BF32-677A72D4BA4E}"/>
    <dgm:cxn modelId="{AC36D795-E68C-42DF-8BCD-4287597D75B1}" srcId="{D7B9B021-36BF-4D22-B24F-56B0428F67A7}" destId="{0FA5A91A-0973-472C-B651-8811E3189154}" srcOrd="2" destOrd="0" parTransId="{888E509E-6769-42A4-B370-EB46F27BEAB7}" sibTransId="{138DF508-F321-4E4B-A8BC-F8CF3819E060}"/>
    <dgm:cxn modelId="{4DE02EBD-F918-4343-A699-3807795F8702}" type="presOf" srcId="{818EC025-D9D7-4E8A-AF92-16535BAE9DF1}" destId="{14E2BD6D-E19A-47A8-B28E-FCB83BBB2E2E}" srcOrd="0" destOrd="0" presId="urn:microsoft.com/office/officeart/2005/8/layout/vList3"/>
    <dgm:cxn modelId="{CB729DC8-E0D8-42AA-A591-58EDFAA58CA0}" type="presOf" srcId="{0FA5A91A-0973-472C-B651-8811E3189154}" destId="{78AA9627-2DB3-4710-AACE-DF8D54CAA26C}" srcOrd="0" destOrd="0" presId="urn:microsoft.com/office/officeart/2005/8/layout/vList3"/>
    <dgm:cxn modelId="{25642CF2-39B7-417A-90B3-D29CD9791CC6}" type="presParOf" srcId="{8C7E9DB9-D284-4727-AD95-E55F0394A5ED}" destId="{69EC897F-C3D4-44E5-82C2-0FB22CA2EF83}" srcOrd="0" destOrd="0" presId="urn:microsoft.com/office/officeart/2005/8/layout/vList3"/>
    <dgm:cxn modelId="{A6D015A4-C499-47AF-80C0-47EC27660F5A}" type="presParOf" srcId="{69EC897F-C3D4-44E5-82C2-0FB22CA2EF83}" destId="{C60D48BE-1453-426F-A408-30ED77A0DE3A}" srcOrd="0" destOrd="0" presId="urn:microsoft.com/office/officeart/2005/8/layout/vList3"/>
    <dgm:cxn modelId="{24143632-CD00-44FD-B6C7-E0F4697551D2}" type="presParOf" srcId="{69EC897F-C3D4-44E5-82C2-0FB22CA2EF83}" destId="{55C18140-49CA-42D5-B032-BC0B8B82A982}" srcOrd="1" destOrd="0" presId="urn:microsoft.com/office/officeart/2005/8/layout/vList3"/>
    <dgm:cxn modelId="{9BBF41A1-80B2-447D-97A9-CBE9EBCBE355}" type="presParOf" srcId="{8C7E9DB9-D284-4727-AD95-E55F0394A5ED}" destId="{A500199F-7BFC-435C-90D8-7CB57184081D}" srcOrd="1" destOrd="0" presId="urn:microsoft.com/office/officeart/2005/8/layout/vList3"/>
    <dgm:cxn modelId="{EFC5FCCB-0B38-426D-B1B4-AEF6CCB3632A}" type="presParOf" srcId="{8C7E9DB9-D284-4727-AD95-E55F0394A5ED}" destId="{6593F2A2-C2D8-4661-962A-DE4320854135}" srcOrd="2" destOrd="0" presId="urn:microsoft.com/office/officeart/2005/8/layout/vList3"/>
    <dgm:cxn modelId="{6EA3247B-EFBF-4A97-8891-4585113F485A}" type="presParOf" srcId="{6593F2A2-C2D8-4661-962A-DE4320854135}" destId="{3537E321-C8AA-4063-B984-6F3F766CF039}" srcOrd="0" destOrd="0" presId="urn:microsoft.com/office/officeart/2005/8/layout/vList3"/>
    <dgm:cxn modelId="{BABC01A4-70F7-4FB8-B2F1-00CDCF110BAB}" type="presParOf" srcId="{6593F2A2-C2D8-4661-962A-DE4320854135}" destId="{14E2BD6D-E19A-47A8-B28E-FCB83BBB2E2E}" srcOrd="1" destOrd="0" presId="urn:microsoft.com/office/officeart/2005/8/layout/vList3"/>
    <dgm:cxn modelId="{7A7BBF8D-B718-4F3F-8E49-BD69BC497E97}" type="presParOf" srcId="{8C7E9DB9-D284-4727-AD95-E55F0394A5ED}" destId="{0AA4DB35-83A8-494D-A93D-1A1272A488F1}" srcOrd="3" destOrd="0" presId="urn:microsoft.com/office/officeart/2005/8/layout/vList3"/>
    <dgm:cxn modelId="{5A660E25-C67F-49C6-A497-956F7EAAFBF4}" type="presParOf" srcId="{8C7E9DB9-D284-4727-AD95-E55F0394A5ED}" destId="{054259F4-7F35-4E89-B4FD-F79BE97EA16A}" srcOrd="4" destOrd="0" presId="urn:microsoft.com/office/officeart/2005/8/layout/vList3"/>
    <dgm:cxn modelId="{A20781D5-78DF-428E-A484-B661ED43FB34}" type="presParOf" srcId="{054259F4-7F35-4E89-B4FD-F79BE97EA16A}" destId="{5EDADDBC-647D-4AD8-AD36-EA3C9CA9CF9D}" srcOrd="0" destOrd="0" presId="urn:microsoft.com/office/officeart/2005/8/layout/vList3"/>
    <dgm:cxn modelId="{28212E62-41DE-466B-82ED-D73D25724311}" type="presParOf" srcId="{054259F4-7F35-4E89-B4FD-F79BE97EA16A}" destId="{78AA9627-2DB3-4710-AACE-DF8D54CAA26C}"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A0D53A6-938A-419D-AB60-08821B112996}" type="doc">
      <dgm:prSet loTypeId="urn:microsoft.com/office/officeart/2005/8/layout/cycle1" loCatId="cycle" qsTypeId="urn:microsoft.com/office/officeart/2005/8/quickstyle/simple5" qsCatId="simple" csTypeId="urn:microsoft.com/office/officeart/2005/8/colors/accent2_3" csCatId="accent2" phldr="1"/>
      <dgm:spPr/>
      <dgm:t>
        <a:bodyPr/>
        <a:lstStyle/>
        <a:p>
          <a:endParaRPr lang="nl-BE"/>
        </a:p>
      </dgm:t>
    </dgm:pt>
    <dgm:pt modelId="{C396F28F-F2B3-4B16-B2D5-92E11CF9A06A}">
      <dgm:prSet phldrT="[Text]"/>
      <dgm:spPr/>
      <dgm:t>
        <a:bodyPr/>
        <a:lstStyle/>
        <a:p>
          <a:r>
            <a:rPr lang="nl-BE" dirty="0" err="1">
              <a:solidFill>
                <a:schemeClr val="accent2"/>
              </a:solidFill>
              <a:latin typeface="+mj-lt"/>
            </a:rPr>
            <a:t>identifier</a:t>
          </a:r>
          <a:endParaRPr lang="nl-BE" dirty="0">
            <a:solidFill>
              <a:schemeClr val="accent2"/>
            </a:solidFill>
            <a:latin typeface="+mj-lt"/>
          </a:endParaRPr>
        </a:p>
      </dgm:t>
    </dgm:pt>
    <dgm:pt modelId="{360D550C-A2FF-4DB4-A1E3-9EBE2F2D4CE3}" type="parTrans" cxnId="{129AF448-F8B7-4551-B409-A6C81FCBC74D}">
      <dgm:prSet/>
      <dgm:spPr/>
      <dgm:t>
        <a:bodyPr/>
        <a:lstStyle/>
        <a:p>
          <a:endParaRPr lang="nl-BE"/>
        </a:p>
      </dgm:t>
    </dgm:pt>
    <dgm:pt modelId="{BF8CC008-382C-4BDB-B142-0E379EC58119}" type="sibTrans" cxnId="{129AF448-F8B7-4551-B409-A6C81FCBC74D}">
      <dgm:prSet/>
      <dgm:spPr/>
      <dgm:t>
        <a:bodyPr/>
        <a:lstStyle/>
        <a:p>
          <a:endParaRPr lang="nl-BE"/>
        </a:p>
      </dgm:t>
    </dgm:pt>
    <dgm:pt modelId="{663BDEC4-D3F5-4521-BB3E-469BEE3781E5}">
      <dgm:prSet phldrT="[Text]" custT="1"/>
      <dgm:spPr/>
      <dgm:t>
        <a:bodyPr/>
        <a:lstStyle/>
        <a:p>
          <a:r>
            <a:rPr lang="nl-BE" sz="1800" dirty="0" err="1">
              <a:solidFill>
                <a:schemeClr val="accent2"/>
              </a:solidFill>
              <a:latin typeface="+mj-lt"/>
            </a:rPr>
            <a:t>accepter</a:t>
          </a:r>
          <a:endParaRPr lang="nl-BE" sz="1800" dirty="0">
            <a:solidFill>
              <a:schemeClr val="accent2"/>
            </a:solidFill>
            <a:latin typeface="+mj-lt"/>
          </a:endParaRPr>
        </a:p>
      </dgm:t>
    </dgm:pt>
    <dgm:pt modelId="{7A2321DB-35FF-416B-9C7C-413E89BDEEBE}" type="parTrans" cxnId="{C9BFEA52-C07A-401C-9740-721E81DEAFBE}">
      <dgm:prSet/>
      <dgm:spPr/>
      <dgm:t>
        <a:bodyPr/>
        <a:lstStyle/>
        <a:p>
          <a:endParaRPr lang="nl-BE"/>
        </a:p>
      </dgm:t>
    </dgm:pt>
    <dgm:pt modelId="{61A7D120-32A3-4C2F-AD32-E2E1028700B2}" type="sibTrans" cxnId="{C9BFEA52-C07A-401C-9740-721E81DEAFBE}">
      <dgm:prSet/>
      <dgm:spPr/>
      <dgm:t>
        <a:bodyPr/>
        <a:lstStyle/>
        <a:p>
          <a:endParaRPr lang="nl-BE"/>
        </a:p>
      </dgm:t>
    </dgm:pt>
    <dgm:pt modelId="{797DE64F-0F8A-43F2-B323-3E8608B819C6}">
      <dgm:prSet phldrT="[Text]" custT="1"/>
      <dgm:spPr/>
      <dgm:t>
        <a:bodyPr/>
        <a:lstStyle/>
        <a:p>
          <a:r>
            <a:rPr lang="nl-BE" sz="3600" dirty="0" err="1">
              <a:solidFill>
                <a:schemeClr val="accent2"/>
              </a:solidFill>
              <a:latin typeface="+mj-lt"/>
            </a:rPr>
            <a:t>agir</a:t>
          </a:r>
          <a:endParaRPr lang="nl-BE" sz="3600" dirty="0">
            <a:solidFill>
              <a:schemeClr val="accent2"/>
            </a:solidFill>
            <a:latin typeface="+mj-lt"/>
          </a:endParaRPr>
        </a:p>
      </dgm:t>
    </dgm:pt>
    <dgm:pt modelId="{1E19EDA5-3405-410E-AB94-3F7AF55BD130}" type="parTrans" cxnId="{C4AAFCAE-F1E4-4EFF-BA58-89E89C228FD4}">
      <dgm:prSet/>
      <dgm:spPr/>
      <dgm:t>
        <a:bodyPr/>
        <a:lstStyle/>
        <a:p>
          <a:endParaRPr lang="nl-BE"/>
        </a:p>
      </dgm:t>
    </dgm:pt>
    <dgm:pt modelId="{5E52CE28-30DC-400A-B4B6-52AE56714A46}" type="sibTrans" cxnId="{C4AAFCAE-F1E4-4EFF-BA58-89E89C228FD4}">
      <dgm:prSet/>
      <dgm:spPr/>
      <dgm:t>
        <a:bodyPr/>
        <a:lstStyle/>
        <a:p>
          <a:endParaRPr lang="nl-BE"/>
        </a:p>
      </dgm:t>
    </dgm:pt>
    <dgm:pt modelId="{E27E768A-C989-4896-8241-D87A05A8C1A6}">
      <dgm:prSet phldrT="[Text]" custT="1"/>
      <dgm:spPr/>
      <dgm:t>
        <a:bodyPr/>
        <a:lstStyle/>
        <a:p>
          <a:r>
            <a:rPr lang="nl-BE" sz="1800" dirty="0" err="1">
              <a:solidFill>
                <a:schemeClr val="accent2"/>
              </a:solidFill>
              <a:latin typeface="+mj-lt"/>
            </a:rPr>
            <a:t>réfléchir</a:t>
          </a:r>
          <a:endParaRPr lang="nl-BE" sz="1800" dirty="0">
            <a:solidFill>
              <a:schemeClr val="accent2"/>
            </a:solidFill>
            <a:latin typeface="+mj-lt"/>
          </a:endParaRPr>
        </a:p>
      </dgm:t>
    </dgm:pt>
    <dgm:pt modelId="{F54A11C2-365E-46C6-92DC-F5D06084774F}" type="parTrans" cxnId="{CFD58BA5-2A3C-40F5-8A2E-9049C7FFB25A}">
      <dgm:prSet/>
      <dgm:spPr/>
      <dgm:t>
        <a:bodyPr/>
        <a:lstStyle/>
        <a:p>
          <a:endParaRPr lang="nl-BE"/>
        </a:p>
      </dgm:t>
    </dgm:pt>
    <dgm:pt modelId="{267421AC-58C2-4394-BE52-719AA9EFF6EC}" type="sibTrans" cxnId="{CFD58BA5-2A3C-40F5-8A2E-9049C7FFB25A}">
      <dgm:prSet/>
      <dgm:spPr/>
      <dgm:t>
        <a:bodyPr/>
        <a:lstStyle/>
        <a:p>
          <a:endParaRPr lang="nl-BE"/>
        </a:p>
      </dgm:t>
    </dgm:pt>
    <dgm:pt modelId="{B4EFA6C5-1703-45DF-84B4-474FF9FD74D1}" type="pres">
      <dgm:prSet presAssocID="{1A0D53A6-938A-419D-AB60-08821B112996}" presName="cycle" presStyleCnt="0">
        <dgm:presLayoutVars>
          <dgm:dir/>
          <dgm:resizeHandles val="exact"/>
        </dgm:presLayoutVars>
      </dgm:prSet>
      <dgm:spPr/>
    </dgm:pt>
    <dgm:pt modelId="{6A383A64-262B-48F2-B4DF-C7A31A3BCBF3}" type="pres">
      <dgm:prSet presAssocID="{C396F28F-F2B3-4B16-B2D5-92E11CF9A06A}" presName="dummy" presStyleCnt="0"/>
      <dgm:spPr/>
    </dgm:pt>
    <dgm:pt modelId="{2D70FB51-79DE-4262-AE76-714458C8AE97}" type="pres">
      <dgm:prSet presAssocID="{C396F28F-F2B3-4B16-B2D5-92E11CF9A06A}" presName="node" presStyleLbl="revTx" presStyleIdx="0" presStyleCnt="4">
        <dgm:presLayoutVars>
          <dgm:bulletEnabled val="1"/>
        </dgm:presLayoutVars>
      </dgm:prSet>
      <dgm:spPr/>
    </dgm:pt>
    <dgm:pt modelId="{B57EACC5-A7C8-45EF-8FF3-819FA7A36B81}" type="pres">
      <dgm:prSet presAssocID="{BF8CC008-382C-4BDB-B142-0E379EC58119}" presName="sibTrans" presStyleLbl="node1" presStyleIdx="0" presStyleCnt="4"/>
      <dgm:spPr/>
    </dgm:pt>
    <dgm:pt modelId="{E6D0D158-31B1-4D58-B78B-D0A21AE75354}" type="pres">
      <dgm:prSet presAssocID="{663BDEC4-D3F5-4521-BB3E-469BEE3781E5}" presName="dummy" presStyleCnt="0"/>
      <dgm:spPr/>
    </dgm:pt>
    <dgm:pt modelId="{BE47B166-C11A-468C-9B8C-82E2B88EE945}" type="pres">
      <dgm:prSet presAssocID="{663BDEC4-D3F5-4521-BB3E-469BEE3781E5}" presName="node" presStyleLbl="revTx" presStyleIdx="1" presStyleCnt="4">
        <dgm:presLayoutVars>
          <dgm:bulletEnabled val="1"/>
        </dgm:presLayoutVars>
      </dgm:prSet>
      <dgm:spPr/>
    </dgm:pt>
    <dgm:pt modelId="{7CC7B934-EF0E-4E31-84AD-E251B0EE15FA}" type="pres">
      <dgm:prSet presAssocID="{61A7D120-32A3-4C2F-AD32-E2E1028700B2}" presName="sibTrans" presStyleLbl="node1" presStyleIdx="1" presStyleCnt="4"/>
      <dgm:spPr/>
    </dgm:pt>
    <dgm:pt modelId="{B18C0550-4C40-4A44-BAB7-A2BBC318811D}" type="pres">
      <dgm:prSet presAssocID="{E27E768A-C989-4896-8241-D87A05A8C1A6}" presName="dummy" presStyleCnt="0"/>
      <dgm:spPr/>
    </dgm:pt>
    <dgm:pt modelId="{4821603F-48BA-41A9-851F-2BC169DBA937}" type="pres">
      <dgm:prSet presAssocID="{E27E768A-C989-4896-8241-D87A05A8C1A6}" presName="node" presStyleLbl="revTx" presStyleIdx="2" presStyleCnt="4">
        <dgm:presLayoutVars>
          <dgm:bulletEnabled val="1"/>
        </dgm:presLayoutVars>
      </dgm:prSet>
      <dgm:spPr/>
    </dgm:pt>
    <dgm:pt modelId="{46231778-AAB9-4C74-9C12-C2ADB9774CE5}" type="pres">
      <dgm:prSet presAssocID="{267421AC-58C2-4394-BE52-719AA9EFF6EC}" presName="sibTrans" presStyleLbl="node1" presStyleIdx="2" presStyleCnt="4"/>
      <dgm:spPr/>
    </dgm:pt>
    <dgm:pt modelId="{478C13AC-C7D5-44F9-AB97-FEEED2B71283}" type="pres">
      <dgm:prSet presAssocID="{797DE64F-0F8A-43F2-B323-3E8608B819C6}" presName="dummy" presStyleCnt="0"/>
      <dgm:spPr/>
    </dgm:pt>
    <dgm:pt modelId="{44C57C14-6C32-4065-8F45-9D2157A407F6}" type="pres">
      <dgm:prSet presAssocID="{797DE64F-0F8A-43F2-B323-3E8608B819C6}" presName="node" presStyleLbl="revTx" presStyleIdx="3" presStyleCnt="4">
        <dgm:presLayoutVars>
          <dgm:bulletEnabled val="1"/>
        </dgm:presLayoutVars>
      </dgm:prSet>
      <dgm:spPr/>
    </dgm:pt>
    <dgm:pt modelId="{E01867B3-48BA-443E-9589-4F4E4E74CC43}" type="pres">
      <dgm:prSet presAssocID="{5E52CE28-30DC-400A-B4B6-52AE56714A46}" presName="sibTrans" presStyleLbl="node1" presStyleIdx="3" presStyleCnt="4"/>
      <dgm:spPr/>
    </dgm:pt>
  </dgm:ptLst>
  <dgm:cxnLst>
    <dgm:cxn modelId="{D4129926-CBE1-46B4-A244-34B648DCF244}" type="presOf" srcId="{663BDEC4-D3F5-4521-BB3E-469BEE3781E5}" destId="{BE47B166-C11A-468C-9B8C-82E2B88EE945}" srcOrd="0" destOrd="0" presId="urn:microsoft.com/office/officeart/2005/8/layout/cycle1"/>
    <dgm:cxn modelId="{129AF448-F8B7-4551-B409-A6C81FCBC74D}" srcId="{1A0D53A6-938A-419D-AB60-08821B112996}" destId="{C396F28F-F2B3-4B16-B2D5-92E11CF9A06A}" srcOrd="0" destOrd="0" parTransId="{360D550C-A2FF-4DB4-A1E3-9EBE2F2D4CE3}" sibTransId="{BF8CC008-382C-4BDB-B142-0E379EC58119}"/>
    <dgm:cxn modelId="{D3AB6A4B-2E79-49AF-AA80-7698DE147E9F}" type="presOf" srcId="{267421AC-58C2-4394-BE52-719AA9EFF6EC}" destId="{46231778-AAB9-4C74-9C12-C2ADB9774CE5}" srcOrd="0" destOrd="0" presId="urn:microsoft.com/office/officeart/2005/8/layout/cycle1"/>
    <dgm:cxn modelId="{5809106C-F497-4F7F-9527-216EE14D9C72}" type="presOf" srcId="{797DE64F-0F8A-43F2-B323-3E8608B819C6}" destId="{44C57C14-6C32-4065-8F45-9D2157A407F6}" srcOrd="0" destOrd="0" presId="urn:microsoft.com/office/officeart/2005/8/layout/cycle1"/>
    <dgm:cxn modelId="{52918C4E-8A3A-4167-9CFF-69100750215F}" type="presOf" srcId="{61A7D120-32A3-4C2F-AD32-E2E1028700B2}" destId="{7CC7B934-EF0E-4E31-84AD-E251B0EE15FA}" srcOrd="0" destOrd="0" presId="urn:microsoft.com/office/officeart/2005/8/layout/cycle1"/>
    <dgm:cxn modelId="{C9BFEA52-C07A-401C-9740-721E81DEAFBE}" srcId="{1A0D53A6-938A-419D-AB60-08821B112996}" destId="{663BDEC4-D3F5-4521-BB3E-469BEE3781E5}" srcOrd="1" destOrd="0" parTransId="{7A2321DB-35FF-416B-9C7C-413E89BDEEBE}" sibTransId="{61A7D120-32A3-4C2F-AD32-E2E1028700B2}"/>
    <dgm:cxn modelId="{F5EBF092-B495-4272-9EA8-9B5568FF32EC}" type="presOf" srcId="{C396F28F-F2B3-4B16-B2D5-92E11CF9A06A}" destId="{2D70FB51-79DE-4262-AE76-714458C8AE97}" srcOrd="0" destOrd="0" presId="urn:microsoft.com/office/officeart/2005/8/layout/cycle1"/>
    <dgm:cxn modelId="{CFD58BA5-2A3C-40F5-8A2E-9049C7FFB25A}" srcId="{1A0D53A6-938A-419D-AB60-08821B112996}" destId="{E27E768A-C989-4896-8241-D87A05A8C1A6}" srcOrd="2" destOrd="0" parTransId="{F54A11C2-365E-46C6-92DC-F5D06084774F}" sibTransId="{267421AC-58C2-4394-BE52-719AA9EFF6EC}"/>
    <dgm:cxn modelId="{C4AAFCAE-F1E4-4EFF-BA58-89E89C228FD4}" srcId="{1A0D53A6-938A-419D-AB60-08821B112996}" destId="{797DE64F-0F8A-43F2-B323-3E8608B819C6}" srcOrd="3" destOrd="0" parTransId="{1E19EDA5-3405-410E-AB94-3F7AF55BD130}" sibTransId="{5E52CE28-30DC-400A-B4B6-52AE56714A46}"/>
    <dgm:cxn modelId="{E16DA0C5-7181-4997-A9A9-339AA75A5B3F}" type="presOf" srcId="{5E52CE28-30DC-400A-B4B6-52AE56714A46}" destId="{E01867B3-48BA-443E-9589-4F4E4E74CC43}" srcOrd="0" destOrd="0" presId="urn:microsoft.com/office/officeart/2005/8/layout/cycle1"/>
    <dgm:cxn modelId="{775725D2-EFF3-4F5C-8A6F-7307BDB416AD}" type="presOf" srcId="{1A0D53A6-938A-419D-AB60-08821B112996}" destId="{B4EFA6C5-1703-45DF-84B4-474FF9FD74D1}" srcOrd="0" destOrd="0" presId="urn:microsoft.com/office/officeart/2005/8/layout/cycle1"/>
    <dgm:cxn modelId="{127579E3-ADB7-41FD-8217-F3B2DAE50F8F}" type="presOf" srcId="{E27E768A-C989-4896-8241-D87A05A8C1A6}" destId="{4821603F-48BA-41A9-851F-2BC169DBA937}" srcOrd="0" destOrd="0" presId="urn:microsoft.com/office/officeart/2005/8/layout/cycle1"/>
    <dgm:cxn modelId="{4AA4A9F4-7085-4490-98CD-9914B02CDFF2}" type="presOf" srcId="{BF8CC008-382C-4BDB-B142-0E379EC58119}" destId="{B57EACC5-A7C8-45EF-8FF3-819FA7A36B81}" srcOrd="0" destOrd="0" presId="urn:microsoft.com/office/officeart/2005/8/layout/cycle1"/>
    <dgm:cxn modelId="{D8E58DA4-D38A-446F-AACB-5512A6FF5636}" type="presParOf" srcId="{B4EFA6C5-1703-45DF-84B4-474FF9FD74D1}" destId="{6A383A64-262B-48F2-B4DF-C7A31A3BCBF3}" srcOrd="0" destOrd="0" presId="urn:microsoft.com/office/officeart/2005/8/layout/cycle1"/>
    <dgm:cxn modelId="{E264E87D-E68E-47A3-AE9C-8D5508236FE2}" type="presParOf" srcId="{B4EFA6C5-1703-45DF-84B4-474FF9FD74D1}" destId="{2D70FB51-79DE-4262-AE76-714458C8AE97}" srcOrd="1" destOrd="0" presId="urn:microsoft.com/office/officeart/2005/8/layout/cycle1"/>
    <dgm:cxn modelId="{9C6F08A3-A18B-438D-BDD3-AFB72FC616CF}" type="presParOf" srcId="{B4EFA6C5-1703-45DF-84B4-474FF9FD74D1}" destId="{B57EACC5-A7C8-45EF-8FF3-819FA7A36B81}" srcOrd="2" destOrd="0" presId="urn:microsoft.com/office/officeart/2005/8/layout/cycle1"/>
    <dgm:cxn modelId="{BDC09339-57FA-4CFD-9F64-7832BF194268}" type="presParOf" srcId="{B4EFA6C5-1703-45DF-84B4-474FF9FD74D1}" destId="{E6D0D158-31B1-4D58-B78B-D0A21AE75354}" srcOrd="3" destOrd="0" presId="urn:microsoft.com/office/officeart/2005/8/layout/cycle1"/>
    <dgm:cxn modelId="{2461DA5A-B629-4E46-B536-DF153EB71759}" type="presParOf" srcId="{B4EFA6C5-1703-45DF-84B4-474FF9FD74D1}" destId="{BE47B166-C11A-468C-9B8C-82E2B88EE945}" srcOrd="4" destOrd="0" presId="urn:microsoft.com/office/officeart/2005/8/layout/cycle1"/>
    <dgm:cxn modelId="{EE485699-CFE2-421F-B99F-27119D0B97C4}" type="presParOf" srcId="{B4EFA6C5-1703-45DF-84B4-474FF9FD74D1}" destId="{7CC7B934-EF0E-4E31-84AD-E251B0EE15FA}" srcOrd="5" destOrd="0" presId="urn:microsoft.com/office/officeart/2005/8/layout/cycle1"/>
    <dgm:cxn modelId="{7AFB38FC-885F-4E9E-9501-5B49A641E452}" type="presParOf" srcId="{B4EFA6C5-1703-45DF-84B4-474FF9FD74D1}" destId="{B18C0550-4C40-4A44-BAB7-A2BBC318811D}" srcOrd="6" destOrd="0" presId="urn:microsoft.com/office/officeart/2005/8/layout/cycle1"/>
    <dgm:cxn modelId="{C794159A-9B2D-4C6D-BCC3-4FAFCCB47CFF}" type="presParOf" srcId="{B4EFA6C5-1703-45DF-84B4-474FF9FD74D1}" destId="{4821603F-48BA-41A9-851F-2BC169DBA937}" srcOrd="7" destOrd="0" presId="urn:microsoft.com/office/officeart/2005/8/layout/cycle1"/>
    <dgm:cxn modelId="{84799190-72A7-45D9-9DF5-2048D842F7CC}" type="presParOf" srcId="{B4EFA6C5-1703-45DF-84B4-474FF9FD74D1}" destId="{46231778-AAB9-4C74-9C12-C2ADB9774CE5}" srcOrd="8" destOrd="0" presId="urn:microsoft.com/office/officeart/2005/8/layout/cycle1"/>
    <dgm:cxn modelId="{4CBF80EE-DAEB-48FB-A5E5-E5018EFD6747}" type="presParOf" srcId="{B4EFA6C5-1703-45DF-84B4-474FF9FD74D1}" destId="{478C13AC-C7D5-44F9-AB97-FEEED2B71283}" srcOrd="9" destOrd="0" presId="urn:microsoft.com/office/officeart/2005/8/layout/cycle1"/>
    <dgm:cxn modelId="{49EAB527-84C3-480A-A7C9-356A2F5F897F}" type="presParOf" srcId="{B4EFA6C5-1703-45DF-84B4-474FF9FD74D1}" destId="{44C57C14-6C32-4065-8F45-9D2157A407F6}" srcOrd="10" destOrd="0" presId="urn:microsoft.com/office/officeart/2005/8/layout/cycle1"/>
    <dgm:cxn modelId="{2A2D1954-A806-4F57-A9A0-F4387E0F527E}" type="presParOf" srcId="{B4EFA6C5-1703-45DF-84B4-474FF9FD74D1}" destId="{E01867B3-48BA-443E-9589-4F4E4E74CC43}" srcOrd="11" destOrd="0" presId="urn:microsoft.com/office/officeart/2005/8/layout/cycle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039C8A5-9B01-4C70-8EE7-C679DA49F16E}" type="doc">
      <dgm:prSet loTypeId="urn:microsoft.com/office/officeart/2005/8/layout/chevron2" loCatId="list" qsTypeId="urn:microsoft.com/office/officeart/2005/8/quickstyle/3d1" qsCatId="3D" csTypeId="urn:microsoft.com/office/officeart/2005/8/colors/accent2_3" csCatId="accent2" phldr="1"/>
      <dgm:spPr/>
      <dgm:t>
        <a:bodyPr/>
        <a:lstStyle/>
        <a:p>
          <a:endParaRPr lang="nl-BE"/>
        </a:p>
      </dgm:t>
    </dgm:pt>
    <dgm:pt modelId="{1DA18F99-7EB4-4A09-9C24-0ED6224A57AC}">
      <dgm:prSet phldrT="[Text]"/>
      <dgm:spPr/>
      <dgm:t>
        <a:bodyPr/>
        <a:lstStyle/>
        <a:p>
          <a:r>
            <a:rPr lang="nl-BE" b="1" dirty="0">
              <a:latin typeface="+mj-lt"/>
            </a:rPr>
            <a:t>1</a:t>
          </a:r>
          <a:r>
            <a:rPr lang="nl-BE" b="1" baseline="30000" dirty="0">
              <a:latin typeface="+mj-lt"/>
            </a:rPr>
            <a:t>er</a:t>
          </a:r>
          <a:r>
            <a:rPr lang="nl-BE" b="1" dirty="0">
              <a:latin typeface="+mj-lt"/>
            </a:rPr>
            <a:t> d°</a:t>
          </a:r>
        </a:p>
      </dgm:t>
    </dgm:pt>
    <dgm:pt modelId="{27C40A5C-6492-43B0-882B-40B99E86FF14}" type="parTrans" cxnId="{B0B28825-3A69-4412-B3F8-2EE6F91317B5}">
      <dgm:prSet/>
      <dgm:spPr/>
      <dgm:t>
        <a:bodyPr/>
        <a:lstStyle/>
        <a:p>
          <a:endParaRPr lang="nl-BE"/>
        </a:p>
      </dgm:t>
    </dgm:pt>
    <dgm:pt modelId="{9C6639FE-B393-41F9-8E09-7BC10446671C}" type="sibTrans" cxnId="{B0B28825-3A69-4412-B3F8-2EE6F91317B5}">
      <dgm:prSet/>
      <dgm:spPr/>
      <dgm:t>
        <a:bodyPr/>
        <a:lstStyle/>
        <a:p>
          <a:endParaRPr lang="nl-BE"/>
        </a:p>
      </dgm:t>
    </dgm:pt>
    <dgm:pt modelId="{AEB0482C-DFBB-428A-A211-087227F3ABC5}">
      <dgm:prSet phldrT="[Text]" custT="1"/>
      <dgm:spPr/>
      <dgm:t>
        <a:bodyPr/>
        <a:lstStyle/>
        <a:p>
          <a:pPr>
            <a:buNone/>
          </a:pPr>
          <a:r>
            <a:rPr lang="fr-FR" sz="1600" dirty="0">
              <a:solidFill>
                <a:schemeClr val="accent2"/>
              </a:solidFill>
              <a:latin typeface="+mj-lt"/>
            </a:rPr>
            <a:t>systématisées </a:t>
          </a:r>
          <a:r>
            <a:rPr lang="fr-FR" sz="1600" dirty="0">
              <a:solidFill>
                <a:schemeClr val="accent2"/>
              </a:solidFill>
              <a:latin typeface="+mj-lt"/>
              <a:cs typeface="Times New Roman" panose="02020603050405020304" pitchFamily="18" charset="0"/>
            </a:rPr>
            <a:t>→ </a:t>
          </a:r>
          <a:r>
            <a:rPr lang="fr-FR" sz="1600" dirty="0">
              <a:solidFill>
                <a:schemeClr val="accent2"/>
              </a:solidFill>
              <a:latin typeface="+mj-lt"/>
            </a:rPr>
            <a:t>une heure fixe dans l’horaire de tous les élèves du 1</a:t>
          </a:r>
          <a:r>
            <a:rPr lang="fr-FR" sz="1600" baseline="30000" dirty="0">
              <a:solidFill>
                <a:schemeClr val="accent2"/>
              </a:solidFill>
              <a:latin typeface="+mj-lt"/>
            </a:rPr>
            <a:t>er</a:t>
          </a:r>
          <a:r>
            <a:rPr lang="fr-FR" sz="1600" dirty="0">
              <a:solidFill>
                <a:schemeClr val="accent2"/>
              </a:solidFill>
              <a:latin typeface="+mj-lt"/>
            </a:rPr>
            <a:t> degré</a:t>
          </a:r>
          <a:endParaRPr lang="nl-BE" sz="1600" dirty="0">
            <a:solidFill>
              <a:schemeClr val="accent2"/>
            </a:solidFill>
            <a:latin typeface="+mj-lt"/>
          </a:endParaRPr>
        </a:p>
      </dgm:t>
    </dgm:pt>
    <dgm:pt modelId="{B0C9F568-737B-44A0-B8A4-058ED29023B4}" type="parTrans" cxnId="{B2EA3042-2E46-4BA3-8E92-33AC39CDFB1E}">
      <dgm:prSet/>
      <dgm:spPr/>
      <dgm:t>
        <a:bodyPr/>
        <a:lstStyle/>
        <a:p>
          <a:endParaRPr lang="nl-BE"/>
        </a:p>
      </dgm:t>
    </dgm:pt>
    <dgm:pt modelId="{E2131C80-A02D-4B48-8167-FF6D426F1C24}" type="sibTrans" cxnId="{B2EA3042-2E46-4BA3-8E92-33AC39CDFB1E}">
      <dgm:prSet/>
      <dgm:spPr/>
      <dgm:t>
        <a:bodyPr/>
        <a:lstStyle/>
        <a:p>
          <a:endParaRPr lang="nl-BE"/>
        </a:p>
      </dgm:t>
    </dgm:pt>
    <dgm:pt modelId="{E34A5F9E-5992-4DE2-8724-16B89C985425}">
      <dgm:prSet phldrT="[Text]"/>
      <dgm:spPr/>
      <dgm:t>
        <a:bodyPr/>
        <a:lstStyle/>
        <a:p>
          <a:r>
            <a:rPr lang="nl-BE" b="1" dirty="0">
              <a:latin typeface="+mj-lt"/>
            </a:rPr>
            <a:t>2</a:t>
          </a:r>
          <a:r>
            <a:rPr lang="nl-BE" b="1" baseline="30000" dirty="0">
              <a:latin typeface="+mj-lt"/>
            </a:rPr>
            <a:t>e</a:t>
          </a:r>
          <a:r>
            <a:rPr lang="nl-BE" b="1" dirty="0">
              <a:latin typeface="+mj-lt"/>
            </a:rPr>
            <a:t> d°</a:t>
          </a:r>
        </a:p>
      </dgm:t>
    </dgm:pt>
    <dgm:pt modelId="{8F2D9FB3-2A5A-43F8-B9AB-8C908F612F4F}" type="parTrans" cxnId="{B01E69F0-D63A-46E3-AA5D-F3D3B50A204E}">
      <dgm:prSet/>
      <dgm:spPr/>
      <dgm:t>
        <a:bodyPr/>
        <a:lstStyle/>
        <a:p>
          <a:endParaRPr lang="nl-BE"/>
        </a:p>
      </dgm:t>
    </dgm:pt>
    <dgm:pt modelId="{E203F663-F0D1-4DE8-992C-53501D6892BB}" type="sibTrans" cxnId="{B01E69F0-D63A-46E3-AA5D-F3D3B50A204E}">
      <dgm:prSet/>
      <dgm:spPr/>
      <dgm:t>
        <a:bodyPr/>
        <a:lstStyle/>
        <a:p>
          <a:endParaRPr lang="nl-BE"/>
        </a:p>
      </dgm:t>
    </dgm:pt>
    <dgm:pt modelId="{C345599D-E43E-46CB-8905-3BC807A7290D}">
      <dgm:prSet phldrT="[Text]" custT="1"/>
      <dgm:spPr/>
      <dgm:t>
        <a:bodyPr/>
        <a:lstStyle/>
        <a:p>
          <a:r>
            <a:rPr lang="fr-FR" sz="1600" dirty="0">
              <a:solidFill>
                <a:schemeClr val="accent2"/>
              </a:solidFill>
              <a:latin typeface="+mj-lt"/>
            </a:rPr>
            <a:t>des moments fixés par le professeur </a:t>
          </a:r>
          <a:endParaRPr lang="nl-BE" sz="1600" dirty="0">
            <a:solidFill>
              <a:schemeClr val="accent2"/>
            </a:solidFill>
          </a:endParaRPr>
        </a:p>
      </dgm:t>
    </dgm:pt>
    <dgm:pt modelId="{942D1093-1B68-4D71-AD9B-E79848BED277}" type="parTrans" cxnId="{6433A583-5129-46AC-B692-0625DBC80360}">
      <dgm:prSet/>
      <dgm:spPr/>
      <dgm:t>
        <a:bodyPr/>
        <a:lstStyle/>
        <a:p>
          <a:endParaRPr lang="nl-BE"/>
        </a:p>
      </dgm:t>
    </dgm:pt>
    <dgm:pt modelId="{DA7AA9B2-80DD-48B4-9393-D0C241FD406B}" type="sibTrans" cxnId="{6433A583-5129-46AC-B692-0625DBC80360}">
      <dgm:prSet/>
      <dgm:spPr/>
      <dgm:t>
        <a:bodyPr/>
        <a:lstStyle/>
        <a:p>
          <a:endParaRPr lang="nl-BE"/>
        </a:p>
      </dgm:t>
    </dgm:pt>
    <dgm:pt modelId="{83A5EE87-283F-4924-AB33-DDADDB329AA0}">
      <dgm:prSet phldrT="[Text]" custT="1"/>
      <dgm:spPr/>
      <dgm:t>
        <a:bodyPr/>
        <a:lstStyle/>
        <a:p>
          <a:r>
            <a:rPr lang="fr-FR" sz="1600" dirty="0">
              <a:solidFill>
                <a:schemeClr val="accent2"/>
              </a:solidFill>
              <a:latin typeface="+mj-lt"/>
            </a:rPr>
            <a:t>en 3</a:t>
          </a:r>
          <a:r>
            <a:rPr lang="fr-FR" sz="1600" baseline="30000" dirty="0">
              <a:solidFill>
                <a:schemeClr val="accent2"/>
              </a:solidFill>
              <a:latin typeface="+mj-lt"/>
            </a:rPr>
            <a:t>e</a:t>
          </a:r>
          <a:r>
            <a:rPr lang="fr-FR" sz="1600" dirty="0">
              <a:solidFill>
                <a:schemeClr val="accent2"/>
              </a:solidFill>
              <a:latin typeface="+mj-lt"/>
            </a:rPr>
            <a:t> année : une heure de remédiation (méthodologie) fixée dans l’horaire </a:t>
          </a:r>
          <a:endParaRPr lang="nl-BE" sz="1600" dirty="0">
            <a:solidFill>
              <a:schemeClr val="accent2"/>
            </a:solidFill>
          </a:endParaRPr>
        </a:p>
      </dgm:t>
    </dgm:pt>
    <dgm:pt modelId="{4C92B6A6-803F-40D6-9A56-DE7FC32E8C93}" type="parTrans" cxnId="{4DD1111A-F3DD-4795-8E41-5E82ABA5A5FF}">
      <dgm:prSet/>
      <dgm:spPr/>
      <dgm:t>
        <a:bodyPr/>
        <a:lstStyle/>
        <a:p>
          <a:endParaRPr lang="nl-BE"/>
        </a:p>
      </dgm:t>
    </dgm:pt>
    <dgm:pt modelId="{15E28577-848E-4CAF-8BD5-77D105F457C2}" type="sibTrans" cxnId="{4DD1111A-F3DD-4795-8E41-5E82ABA5A5FF}">
      <dgm:prSet/>
      <dgm:spPr/>
      <dgm:t>
        <a:bodyPr/>
        <a:lstStyle/>
        <a:p>
          <a:endParaRPr lang="nl-BE"/>
        </a:p>
      </dgm:t>
    </dgm:pt>
    <dgm:pt modelId="{97B80CDD-8B79-4ACD-B587-7982FE01FD42}">
      <dgm:prSet phldrT="[Text]"/>
      <dgm:spPr/>
      <dgm:t>
        <a:bodyPr/>
        <a:lstStyle/>
        <a:p>
          <a:r>
            <a:rPr lang="nl-BE" b="1" dirty="0">
              <a:latin typeface="+mj-lt"/>
            </a:rPr>
            <a:t>3</a:t>
          </a:r>
          <a:r>
            <a:rPr lang="nl-BE" b="1" baseline="30000" dirty="0">
              <a:latin typeface="+mj-lt"/>
            </a:rPr>
            <a:t>e</a:t>
          </a:r>
          <a:r>
            <a:rPr lang="nl-BE" b="1" dirty="0">
              <a:latin typeface="+mj-lt"/>
            </a:rPr>
            <a:t> d°</a:t>
          </a:r>
        </a:p>
      </dgm:t>
    </dgm:pt>
    <dgm:pt modelId="{7A841EF2-F951-48AA-9D59-40A798548340}" type="parTrans" cxnId="{1EB90000-B6A6-46FF-A986-D7409445576F}">
      <dgm:prSet/>
      <dgm:spPr/>
      <dgm:t>
        <a:bodyPr/>
        <a:lstStyle/>
        <a:p>
          <a:endParaRPr lang="nl-BE"/>
        </a:p>
      </dgm:t>
    </dgm:pt>
    <dgm:pt modelId="{1336B223-6FAF-4174-B6F4-53FB5E3B03B8}" type="sibTrans" cxnId="{1EB90000-B6A6-46FF-A986-D7409445576F}">
      <dgm:prSet/>
      <dgm:spPr/>
      <dgm:t>
        <a:bodyPr/>
        <a:lstStyle/>
        <a:p>
          <a:endParaRPr lang="nl-BE"/>
        </a:p>
      </dgm:t>
    </dgm:pt>
    <dgm:pt modelId="{4409DF33-3D23-4AD2-B301-47167C4FF1D1}">
      <dgm:prSet phldrT="[Text]"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fr-FR" sz="1600" dirty="0">
              <a:solidFill>
                <a:schemeClr val="accent2"/>
              </a:solidFill>
              <a:latin typeface="+mj-lt"/>
            </a:rPr>
            <a:t>à la demande</a:t>
          </a:r>
        </a:p>
      </dgm:t>
    </dgm:pt>
    <dgm:pt modelId="{A6ED2C01-0B75-459C-A116-89EDEC1CC9DC}" type="parTrans" cxnId="{FD2A157E-312D-4597-BCE3-85CB3C3F8E84}">
      <dgm:prSet/>
      <dgm:spPr/>
      <dgm:t>
        <a:bodyPr/>
        <a:lstStyle/>
        <a:p>
          <a:endParaRPr lang="nl-BE"/>
        </a:p>
      </dgm:t>
    </dgm:pt>
    <dgm:pt modelId="{A9264C44-0B8D-43A9-BC27-8E362C0E73EA}" type="sibTrans" cxnId="{FD2A157E-312D-4597-BCE3-85CB3C3F8E84}">
      <dgm:prSet/>
      <dgm:spPr/>
      <dgm:t>
        <a:bodyPr/>
        <a:lstStyle/>
        <a:p>
          <a:endParaRPr lang="nl-BE"/>
        </a:p>
      </dgm:t>
    </dgm:pt>
    <dgm:pt modelId="{CFA71E29-4A1C-42E3-A724-264AFB726B14}">
      <dgm:prSet phldrT="[Text]" custT="1"/>
      <dgm:spPr/>
      <dgm:t>
        <a:bodyPr/>
        <a:lstStyle/>
        <a:p>
          <a:pPr>
            <a:buNone/>
          </a:pPr>
          <a:r>
            <a:rPr lang="fr-FR" sz="1600" dirty="0">
              <a:solidFill>
                <a:schemeClr val="accent2"/>
              </a:solidFill>
              <a:latin typeface="+mj-lt"/>
            </a:rPr>
            <a:t>invitation à se présenter pour retravailler un point qui pose problème (maths, français et LM1)</a:t>
          </a:r>
          <a:endParaRPr lang="nl-BE" sz="1600" dirty="0">
            <a:solidFill>
              <a:schemeClr val="accent2"/>
            </a:solidFill>
            <a:latin typeface="+mj-lt"/>
          </a:endParaRPr>
        </a:p>
      </dgm:t>
    </dgm:pt>
    <dgm:pt modelId="{ABE2088A-2F5D-4A7D-AAD8-54A05FE50DF6}" type="parTrans" cxnId="{5B12FFE7-6492-4F67-91B8-0993D38A3C4E}">
      <dgm:prSet/>
      <dgm:spPr/>
      <dgm:t>
        <a:bodyPr/>
        <a:lstStyle/>
        <a:p>
          <a:endParaRPr lang="nl-BE"/>
        </a:p>
      </dgm:t>
    </dgm:pt>
    <dgm:pt modelId="{27F07A1D-76B1-4C66-9406-1543E22A5B55}" type="sibTrans" cxnId="{5B12FFE7-6492-4F67-91B8-0993D38A3C4E}">
      <dgm:prSet/>
      <dgm:spPr/>
      <dgm:t>
        <a:bodyPr/>
        <a:lstStyle/>
        <a:p>
          <a:endParaRPr lang="nl-BE"/>
        </a:p>
      </dgm:t>
    </dgm:pt>
    <dgm:pt modelId="{25107F63-B03A-4D6B-8355-5AE45408A994}" type="pres">
      <dgm:prSet presAssocID="{0039C8A5-9B01-4C70-8EE7-C679DA49F16E}" presName="linearFlow" presStyleCnt="0">
        <dgm:presLayoutVars>
          <dgm:dir/>
          <dgm:animLvl val="lvl"/>
          <dgm:resizeHandles val="exact"/>
        </dgm:presLayoutVars>
      </dgm:prSet>
      <dgm:spPr/>
    </dgm:pt>
    <dgm:pt modelId="{C7A381B0-3BF5-4BCC-AFE7-E057F061161A}" type="pres">
      <dgm:prSet presAssocID="{1DA18F99-7EB4-4A09-9C24-0ED6224A57AC}" presName="composite" presStyleCnt="0"/>
      <dgm:spPr/>
    </dgm:pt>
    <dgm:pt modelId="{441BDB08-A2B0-4895-96B6-647E51A845EC}" type="pres">
      <dgm:prSet presAssocID="{1DA18F99-7EB4-4A09-9C24-0ED6224A57AC}" presName="parentText" presStyleLbl="alignNode1" presStyleIdx="0" presStyleCnt="3">
        <dgm:presLayoutVars>
          <dgm:chMax val="1"/>
          <dgm:bulletEnabled val="1"/>
        </dgm:presLayoutVars>
      </dgm:prSet>
      <dgm:spPr/>
    </dgm:pt>
    <dgm:pt modelId="{3F3BDE6F-AE63-45A2-99CC-96654781D5FC}" type="pres">
      <dgm:prSet presAssocID="{1DA18F99-7EB4-4A09-9C24-0ED6224A57AC}" presName="descendantText" presStyleLbl="alignAcc1" presStyleIdx="0" presStyleCnt="3">
        <dgm:presLayoutVars>
          <dgm:bulletEnabled val="1"/>
        </dgm:presLayoutVars>
      </dgm:prSet>
      <dgm:spPr/>
    </dgm:pt>
    <dgm:pt modelId="{F18712A8-055F-490E-A00B-90DA994D0159}" type="pres">
      <dgm:prSet presAssocID="{9C6639FE-B393-41F9-8E09-7BC10446671C}" presName="sp" presStyleCnt="0"/>
      <dgm:spPr/>
    </dgm:pt>
    <dgm:pt modelId="{18EC365B-732E-4BA7-8A24-7AD183846E8F}" type="pres">
      <dgm:prSet presAssocID="{E34A5F9E-5992-4DE2-8724-16B89C985425}" presName="composite" presStyleCnt="0"/>
      <dgm:spPr/>
    </dgm:pt>
    <dgm:pt modelId="{311A6203-3D55-49CD-822A-83161C19FC07}" type="pres">
      <dgm:prSet presAssocID="{E34A5F9E-5992-4DE2-8724-16B89C985425}" presName="parentText" presStyleLbl="alignNode1" presStyleIdx="1" presStyleCnt="3">
        <dgm:presLayoutVars>
          <dgm:chMax val="1"/>
          <dgm:bulletEnabled val="1"/>
        </dgm:presLayoutVars>
      </dgm:prSet>
      <dgm:spPr/>
    </dgm:pt>
    <dgm:pt modelId="{32BD01F7-B9F4-4FAD-97CB-558E11296E4F}" type="pres">
      <dgm:prSet presAssocID="{E34A5F9E-5992-4DE2-8724-16B89C985425}" presName="descendantText" presStyleLbl="alignAcc1" presStyleIdx="1" presStyleCnt="3">
        <dgm:presLayoutVars>
          <dgm:bulletEnabled val="1"/>
        </dgm:presLayoutVars>
      </dgm:prSet>
      <dgm:spPr/>
    </dgm:pt>
    <dgm:pt modelId="{858FB59E-79AF-404B-8CDF-F44DB28B8C34}" type="pres">
      <dgm:prSet presAssocID="{E203F663-F0D1-4DE8-992C-53501D6892BB}" presName="sp" presStyleCnt="0"/>
      <dgm:spPr/>
    </dgm:pt>
    <dgm:pt modelId="{A905566E-09C8-44B9-8FCC-291D13FE4447}" type="pres">
      <dgm:prSet presAssocID="{97B80CDD-8B79-4ACD-B587-7982FE01FD42}" presName="composite" presStyleCnt="0"/>
      <dgm:spPr/>
    </dgm:pt>
    <dgm:pt modelId="{1DBA6620-B1C2-4967-B515-77FDF0FCB938}" type="pres">
      <dgm:prSet presAssocID="{97B80CDD-8B79-4ACD-B587-7982FE01FD42}" presName="parentText" presStyleLbl="alignNode1" presStyleIdx="2" presStyleCnt="3">
        <dgm:presLayoutVars>
          <dgm:chMax val="1"/>
          <dgm:bulletEnabled val="1"/>
        </dgm:presLayoutVars>
      </dgm:prSet>
      <dgm:spPr/>
    </dgm:pt>
    <dgm:pt modelId="{6657F76E-CECD-4571-A830-0D5D722A7D86}" type="pres">
      <dgm:prSet presAssocID="{97B80CDD-8B79-4ACD-B587-7982FE01FD42}" presName="descendantText" presStyleLbl="alignAcc1" presStyleIdx="2" presStyleCnt="3">
        <dgm:presLayoutVars>
          <dgm:bulletEnabled val="1"/>
        </dgm:presLayoutVars>
      </dgm:prSet>
      <dgm:spPr/>
    </dgm:pt>
  </dgm:ptLst>
  <dgm:cxnLst>
    <dgm:cxn modelId="{1EB90000-B6A6-46FF-A986-D7409445576F}" srcId="{0039C8A5-9B01-4C70-8EE7-C679DA49F16E}" destId="{97B80CDD-8B79-4ACD-B587-7982FE01FD42}" srcOrd="2" destOrd="0" parTransId="{7A841EF2-F951-48AA-9D59-40A798548340}" sibTransId="{1336B223-6FAF-4174-B6F4-53FB5E3B03B8}"/>
    <dgm:cxn modelId="{ADADA106-0348-449C-A640-5BB1BA328E67}" type="presOf" srcId="{C345599D-E43E-46CB-8905-3BC807A7290D}" destId="{32BD01F7-B9F4-4FAD-97CB-558E11296E4F}" srcOrd="0" destOrd="0" presId="urn:microsoft.com/office/officeart/2005/8/layout/chevron2"/>
    <dgm:cxn modelId="{DC06370E-5637-4398-B7C5-153099FF4229}" type="presOf" srcId="{4409DF33-3D23-4AD2-B301-47167C4FF1D1}" destId="{6657F76E-CECD-4571-A830-0D5D722A7D86}" srcOrd="0" destOrd="0" presId="urn:microsoft.com/office/officeart/2005/8/layout/chevron2"/>
    <dgm:cxn modelId="{4DD1111A-F3DD-4795-8E41-5E82ABA5A5FF}" srcId="{E34A5F9E-5992-4DE2-8724-16B89C985425}" destId="{83A5EE87-283F-4924-AB33-DDADDB329AA0}" srcOrd="1" destOrd="0" parTransId="{4C92B6A6-803F-40D6-9A56-DE7FC32E8C93}" sibTransId="{15E28577-848E-4CAF-8BD5-77D105F457C2}"/>
    <dgm:cxn modelId="{B0B28825-3A69-4412-B3F8-2EE6F91317B5}" srcId="{0039C8A5-9B01-4C70-8EE7-C679DA49F16E}" destId="{1DA18F99-7EB4-4A09-9C24-0ED6224A57AC}" srcOrd="0" destOrd="0" parTransId="{27C40A5C-6492-43B0-882B-40B99E86FF14}" sibTransId="{9C6639FE-B393-41F9-8E09-7BC10446671C}"/>
    <dgm:cxn modelId="{E237EB34-A8F9-49B7-8299-D79DEEFAA50E}" type="presOf" srcId="{E34A5F9E-5992-4DE2-8724-16B89C985425}" destId="{311A6203-3D55-49CD-822A-83161C19FC07}" srcOrd="0" destOrd="0" presId="urn:microsoft.com/office/officeart/2005/8/layout/chevron2"/>
    <dgm:cxn modelId="{D0DF635B-43A3-4AFA-9151-14E567B8B18F}" type="presOf" srcId="{83A5EE87-283F-4924-AB33-DDADDB329AA0}" destId="{32BD01F7-B9F4-4FAD-97CB-558E11296E4F}" srcOrd="0" destOrd="1" presId="urn:microsoft.com/office/officeart/2005/8/layout/chevron2"/>
    <dgm:cxn modelId="{B2EA3042-2E46-4BA3-8E92-33AC39CDFB1E}" srcId="{1DA18F99-7EB4-4A09-9C24-0ED6224A57AC}" destId="{AEB0482C-DFBB-428A-A211-087227F3ABC5}" srcOrd="0" destOrd="0" parTransId="{B0C9F568-737B-44A0-B8A4-058ED29023B4}" sibTransId="{E2131C80-A02D-4B48-8167-FF6D426F1C24}"/>
    <dgm:cxn modelId="{63B68A4E-68C5-489D-81A0-3813FAA75544}" type="presOf" srcId="{CFA71E29-4A1C-42E3-A724-264AFB726B14}" destId="{3F3BDE6F-AE63-45A2-99CC-96654781D5FC}" srcOrd="0" destOrd="1" presId="urn:microsoft.com/office/officeart/2005/8/layout/chevron2"/>
    <dgm:cxn modelId="{FD2A157E-312D-4597-BCE3-85CB3C3F8E84}" srcId="{97B80CDD-8B79-4ACD-B587-7982FE01FD42}" destId="{4409DF33-3D23-4AD2-B301-47167C4FF1D1}" srcOrd="0" destOrd="0" parTransId="{A6ED2C01-0B75-459C-A116-89EDEC1CC9DC}" sibTransId="{A9264C44-0B8D-43A9-BC27-8E362C0E73EA}"/>
    <dgm:cxn modelId="{6433A583-5129-46AC-B692-0625DBC80360}" srcId="{E34A5F9E-5992-4DE2-8724-16B89C985425}" destId="{C345599D-E43E-46CB-8905-3BC807A7290D}" srcOrd="0" destOrd="0" parTransId="{942D1093-1B68-4D71-AD9B-E79848BED277}" sibTransId="{DA7AA9B2-80DD-48B4-9393-D0C241FD406B}"/>
    <dgm:cxn modelId="{B6121AA0-BF27-4C16-A3BD-CEF363855662}" type="presOf" srcId="{97B80CDD-8B79-4ACD-B587-7982FE01FD42}" destId="{1DBA6620-B1C2-4967-B515-77FDF0FCB938}" srcOrd="0" destOrd="0" presId="urn:microsoft.com/office/officeart/2005/8/layout/chevron2"/>
    <dgm:cxn modelId="{69CD0CAD-6AB1-4638-9973-E0195F4D329C}" type="presOf" srcId="{0039C8A5-9B01-4C70-8EE7-C679DA49F16E}" destId="{25107F63-B03A-4D6B-8355-5AE45408A994}" srcOrd="0" destOrd="0" presId="urn:microsoft.com/office/officeart/2005/8/layout/chevron2"/>
    <dgm:cxn modelId="{847A55C4-10A5-485A-A8B4-321547F4FBE8}" type="presOf" srcId="{1DA18F99-7EB4-4A09-9C24-0ED6224A57AC}" destId="{441BDB08-A2B0-4895-96B6-647E51A845EC}" srcOrd="0" destOrd="0" presId="urn:microsoft.com/office/officeart/2005/8/layout/chevron2"/>
    <dgm:cxn modelId="{A67373DC-B6F7-4DDB-834B-D57454CE7501}" type="presOf" srcId="{AEB0482C-DFBB-428A-A211-087227F3ABC5}" destId="{3F3BDE6F-AE63-45A2-99CC-96654781D5FC}" srcOrd="0" destOrd="0" presId="urn:microsoft.com/office/officeart/2005/8/layout/chevron2"/>
    <dgm:cxn modelId="{5B12FFE7-6492-4F67-91B8-0993D38A3C4E}" srcId="{1DA18F99-7EB4-4A09-9C24-0ED6224A57AC}" destId="{CFA71E29-4A1C-42E3-A724-264AFB726B14}" srcOrd="1" destOrd="0" parTransId="{ABE2088A-2F5D-4A7D-AAD8-54A05FE50DF6}" sibTransId="{27F07A1D-76B1-4C66-9406-1543E22A5B55}"/>
    <dgm:cxn modelId="{B01E69F0-D63A-46E3-AA5D-F3D3B50A204E}" srcId="{0039C8A5-9B01-4C70-8EE7-C679DA49F16E}" destId="{E34A5F9E-5992-4DE2-8724-16B89C985425}" srcOrd="1" destOrd="0" parTransId="{8F2D9FB3-2A5A-43F8-B9AB-8C908F612F4F}" sibTransId="{E203F663-F0D1-4DE8-992C-53501D6892BB}"/>
    <dgm:cxn modelId="{8981516E-FFBF-434C-868C-BB6A86075594}" type="presParOf" srcId="{25107F63-B03A-4D6B-8355-5AE45408A994}" destId="{C7A381B0-3BF5-4BCC-AFE7-E057F061161A}" srcOrd="0" destOrd="0" presId="urn:microsoft.com/office/officeart/2005/8/layout/chevron2"/>
    <dgm:cxn modelId="{958EDF35-94BB-4AB8-8E2A-9B9DD90D577E}" type="presParOf" srcId="{C7A381B0-3BF5-4BCC-AFE7-E057F061161A}" destId="{441BDB08-A2B0-4895-96B6-647E51A845EC}" srcOrd="0" destOrd="0" presId="urn:microsoft.com/office/officeart/2005/8/layout/chevron2"/>
    <dgm:cxn modelId="{86766EEC-CABB-4CFE-ADE5-9F1EE63CF409}" type="presParOf" srcId="{C7A381B0-3BF5-4BCC-AFE7-E057F061161A}" destId="{3F3BDE6F-AE63-45A2-99CC-96654781D5FC}" srcOrd="1" destOrd="0" presId="urn:microsoft.com/office/officeart/2005/8/layout/chevron2"/>
    <dgm:cxn modelId="{613E49AB-0D29-4E1A-9BCF-574E998F61BD}" type="presParOf" srcId="{25107F63-B03A-4D6B-8355-5AE45408A994}" destId="{F18712A8-055F-490E-A00B-90DA994D0159}" srcOrd="1" destOrd="0" presId="urn:microsoft.com/office/officeart/2005/8/layout/chevron2"/>
    <dgm:cxn modelId="{9D40902A-2903-4DF0-832B-75D772152A44}" type="presParOf" srcId="{25107F63-B03A-4D6B-8355-5AE45408A994}" destId="{18EC365B-732E-4BA7-8A24-7AD183846E8F}" srcOrd="2" destOrd="0" presId="urn:microsoft.com/office/officeart/2005/8/layout/chevron2"/>
    <dgm:cxn modelId="{7018CA21-F7B4-4721-8D7C-9BD1FF8B81B3}" type="presParOf" srcId="{18EC365B-732E-4BA7-8A24-7AD183846E8F}" destId="{311A6203-3D55-49CD-822A-83161C19FC07}" srcOrd="0" destOrd="0" presId="urn:microsoft.com/office/officeart/2005/8/layout/chevron2"/>
    <dgm:cxn modelId="{6E9574D3-018E-4A69-80C1-6CF811F6CABD}" type="presParOf" srcId="{18EC365B-732E-4BA7-8A24-7AD183846E8F}" destId="{32BD01F7-B9F4-4FAD-97CB-558E11296E4F}" srcOrd="1" destOrd="0" presId="urn:microsoft.com/office/officeart/2005/8/layout/chevron2"/>
    <dgm:cxn modelId="{06A54464-147C-496A-99CF-4E56A248D54E}" type="presParOf" srcId="{25107F63-B03A-4D6B-8355-5AE45408A994}" destId="{858FB59E-79AF-404B-8CDF-F44DB28B8C34}" srcOrd="3" destOrd="0" presId="urn:microsoft.com/office/officeart/2005/8/layout/chevron2"/>
    <dgm:cxn modelId="{79F46EB8-C393-493D-9176-BE381F156136}" type="presParOf" srcId="{25107F63-B03A-4D6B-8355-5AE45408A994}" destId="{A905566E-09C8-44B9-8FCC-291D13FE4447}" srcOrd="4" destOrd="0" presId="urn:microsoft.com/office/officeart/2005/8/layout/chevron2"/>
    <dgm:cxn modelId="{7676F997-C53F-47DC-AD34-9A68F8B9A931}" type="presParOf" srcId="{A905566E-09C8-44B9-8FCC-291D13FE4447}" destId="{1DBA6620-B1C2-4967-B515-77FDF0FCB938}" srcOrd="0" destOrd="0" presId="urn:microsoft.com/office/officeart/2005/8/layout/chevron2"/>
    <dgm:cxn modelId="{95A2285F-ABB1-4AE7-A2CE-4E5B3D982537}" type="presParOf" srcId="{A905566E-09C8-44B9-8FCC-291D13FE4447}" destId="{6657F76E-CECD-4571-A830-0D5D722A7D86}"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4AD8D3-E5F3-407A-A965-8268E7368DEC}">
      <dsp:nvSpPr>
        <dsp:cNvPr id="0" name=""/>
        <dsp:cNvSpPr/>
      </dsp:nvSpPr>
      <dsp:spPr>
        <a:xfrm>
          <a:off x="309540" y="196388"/>
          <a:ext cx="2443941" cy="2443941"/>
        </a:xfrm>
        <a:prstGeom prst="pie">
          <a:avLst>
            <a:gd name="adj1" fmla="val 16200000"/>
            <a:gd name="adj2" fmla="val 180000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nl-BE" sz="1100" kern="1200" dirty="0" err="1">
              <a:latin typeface="+mj-lt"/>
            </a:rPr>
            <a:t>Coordinatrice</a:t>
          </a:r>
          <a:endParaRPr lang="nl-BE" sz="1100" kern="1200" dirty="0">
            <a:latin typeface="+mj-lt"/>
          </a:endParaRPr>
        </a:p>
      </dsp:txBody>
      <dsp:txXfrm>
        <a:off x="1638288" y="647353"/>
        <a:ext cx="829194" cy="814647"/>
      </dsp:txXfrm>
    </dsp:sp>
    <dsp:sp modelId="{04C91B34-74E1-4992-9CE6-8FEF8B94CF87}">
      <dsp:nvSpPr>
        <dsp:cNvPr id="0" name=""/>
        <dsp:cNvSpPr/>
      </dsp:nvSpPr>
      <dsp:spPr>
        <a:xfrm>
          <a:off x="183561" y="269124"/>
          <a:ext cx="2443941" cy="2443941"/>
        </a:xfrm>
        <a:prstGeom prst="pie">
          <a:avLst>
            <a:gd name="adj1" fmla="val 1800000"/>
            <a:gd name="adj2" fmla="val 9000000"/>
          </a:avLst>
        </a:prstGeom>
        <a:gradFill rotWithShape="0">
          <a:gsLst>
            <a:gs pos="0">
              <a:schemeClr val="accent2">
                <a:shade val="80000"/>
                <a:hueOff val="301271"/>
                <a:satOff val="-32746"/>
                <a:lumOff val="21909"/>
                <a:alphaOff val="0"/>
                <a:satMod val="103000"/>
                <a:lumMod val="102000"/>
                <a:tint val="94000"/>
              </a:schemeClr>
            </a:gs>
            <a:gs pos="50000">
              <a:schemeClr val="accent2">
                <a:shade val="80000"/>
                <a:hueOff val="301271"/>
                <a:satOff val="-32746"/>
                <a:lumOff val="21909"/>
                <a:alphaOff val="0"/>
                <a:satMod val="110000"/>
                <a:lumMod val="100000"/>
                <a:shade val="100000"/>
              </a:schemeClr>
            </a:gs>
            <a:gs pos="100000">
              <a:schemeClr val="accent2">
                <a:shade val="80000"/>
                <a:hueOff val="301271"/>
                <a:satOff val="-32746"/>
                <a:lumOff val="2190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kern="1200" dirty="0" err="1">
              <a:latin typeface="+mj-lt"/>
            </a:rPr>
            <a:t>Proviseur</a:t>
          </a:r>
          <a:r>
            <a:rPr lang="nl-BE" sz="800" kern="1200" dirty="0"/>
            <a:t> </a:t>
          </a:r>
        </a:p>
      </dsp:txBody>
      <dsp:txXfrm>
        <a:off x="852735" y="1811135"/>
        <a:ext cx="1105592" cy="756458"/>
      </dsp:txXfrm>
    </dsp:sp>
    <dsp:sp modelId="{BCF72B17-071C-42B4-8FE4-24F187BB7DFD}">
      <dsp:nvSpPr>
        <dsp:cNvPr id="0" name=""/>
        <dsp:cNvSpPr/>
      </dsp:nvSpPr>
      <dsp:spPr>
        <a:xfrm>
          <a:off x="183561" y="269124"/>
          <a:ext cx="2443941" cy="2443941"/>
        </a:xfrm>
        <a:prstGeom prst="pie">
          <a:avLst>
            <a:gd name="adj1" fmla="val 9000000"/>
            <a:gd name="adj2" fmla="val 16200000"/>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nl-BE" sz="2000" b="1" kern="1200" dirty="0" err="1"/>
            <a:t>Préfète</a:t>
          </a:r>
          <a:endParaRPr lang="nl-BE" sz="2000" b="1" kern="1200" dirty="0"/>
        </a:p>
      </dsp:txBody>
      <dsp:txXfrm>
        <a:off x="445412" y="749184"/>
        <a:ext cx="829194" cy="81464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49254-B26B-4BBB-BFB5-693C2CEDB9E6}">
      <dsp:nvSpPr>
        <dsp:cNvPr id="0" name=""/>
        <dsp:cNvSpPr/>
      </dsp:nvSpPr>
      <dsp:spPr>
        <a:xfrm>
          <a:off x="3616" y="0"/>
          <a:ext cx="3162448" cy="393533"/>
        </a:xfrm>
        <a:prstGeom prst="homePlate">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nl-BE" sz="1600" kern="1200" dirty="0">
              <a:latin typeface="+mj-lt"/>
            </a:rPr>
            <a:t>de </a:t>
          </a:r>
          <a:r>
            <a:rPr lang="nl-BE" sz="1600" kern="1200" dirty="0" err="1">
              <a:latin typeface="+mj-lt"/>
            </a:rPr>
            <a:t>notre</a:t>
          </a:r>
          <a:r>
            <a:rPr lang="nl-BE" sz="1600" kern="1200" dirty="0">
              <a:latin typeface="+mj-lt"/>
            </a:rPr>
            <a:t> </a:t>
          </a:r>
          <a:r>
            <a:rPr lang="nl-BE" sz="1600" kern="1200" dirty="0" err="1">
              <a:latin typeface="+mj-lt"/>
            </a:rPr>
            <a:t>implantation</a:t>
          </a:r>
          <a:endParaRPr lang="nl-BE" sz="1600" kern="1200" dirty="0">
            <a:latin typeface="+mj-lt"/>
          </a:endParaRPr>
        </a:p>
      </dsp:txBody>
      <dsp:txXfrm>
        <a:off x="3616" y="0"/>
        <a:ext cx="3064065" cy="393533"/>
      </dsp:txXfrm>
    </dsp:sp>
    <dsp:sp modelId="{564C5754-C7C3-4596-88FC-F99A6A731321}">
      <dsp:nvSpPr>
        <dsp:cNvPr id="0" name=""/>
        <dsp:cNvSpPr/>
      </dsp:nvSpPr>
      <dsp:spPr>
        <a:xfrm>
          <a:off x="2533575" y="0"/>
          <a:ext cx="3162448" cy="393533"/>
        </a:xfrm>
        <a:prstGeom prst="chevron">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26670" bIns="53340" numCol="1" spcCol="1270" anchor="ctr" anchorCtr="0">
          <a:noAutofit/>
        </a:bodyPr>
        <a:lstStyle/>
        <a:p>
          <a:pPr marL="0" lvl="0" indent="0" algn="ctr" defTabSz="889000">
            <a:lnSpc>
              <a:spcPct val="90000"/>
            </a:lnSpc>
            <a:spcBef>
              <a:spcPct val="0"/>
            </a:spcBef>
            <a:spcAft>
              <a:spcPct val="35000"/>
            </a:spcAft>
            <a:buNone/>
          </a:pPr>
          <a:r>
            <a:rPr lang="nl-BE" sz="2000" kern="1200" dirty="0">
              <a:latin typeface="+mj-lt"/>
            </a:rPr>
            <a:t>de </a:t>
          </a:r>
          <a:r>
            <a:rPr lang="nl-BE" sz="2000" kern="1200" dirty="0" err="1">
              <a:latin typeface="+mj-lt"/>
            </a:rPr>
            <a:t>l’établissement</a:t>
          </a:r>
          <a:endParaRPr lang="nl-BE" sz="2000" kern="1200" dirty="0">
            <a:latin typeface="+mj-lt"/>
          </a:endParaRPr>
        </a:p>
      </dsp:txBody>
      <dsp:txXfrm>
        <a:off x="2730342" y="0"/>
        <a:ext cx="2768915" cy="393533"/>
      </dsp:txXfrm>
    </dsp:sp>
    <dsp:sp modelId="{8346EAB3-2F1E-4C8C-A45C-7E1C6CFC3791}">
      <dsp:nvSpPr>
        <dsp:cNvPr id="0" name=""/>
        <dsp:cNvSpPr/>
      </dsp:nvSpPr>
      <dsp:spPr>
        <a:xfrm>
          <a:off x="5063534" y="0"/>
          <a:ext cx="3162448" cy="393533"/>
        </a:xfrm>
        <a:prstGeom prst="chevron">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nl-BE" sz="2800" kern="1200" dirty="0">
              <a:latin typeface="+mj-lt"/>
            </a:rPr>
            <a:t>de la FWBE</a:t>
          </a:r>
        </a:p>
      </dsp:txBody>
      <dsp:txXfrm>
        <a:off x="5260301" y="0"/>
        <a:ext cx="2768915" cy="3935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E2D43E-AB14-4B70-B912-3AC3030DE8E1}">
      <dsp:nvSpPr>
        <dsp:cNvPr id="0" name=""/>
        <dsp:cNvSpPr/>
      </dsp:nvSpPr>
      <dsp:spPr>
        <a:xfrm>
          <a:off x="5472" y="237366"/>
          <a:ext cx="3922462" cy="1568984"/>
        </a:xfrm>
        <a:prstGeom prst="chevron">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022" tIns="57341" rIns="57341" bIns="57341" numCol="1" spcCol="1270" anchor="ctr" anchorCtr="0">
          <a:noAutofit/>
        </a:bodyPr>
        <a:lstStyle/>
        <a:p>
          <a:pPr marL="0" lvl="0" indent="0" algn="ctr" defTabSz="1911350">
            <a:lnSpc>
              <a:spcPct val="90000"/>
            </a:lnSpc>
            <a:spcBef>
              <a:spcPct val="0"/>
            </a:spcBef>
            <a:spcAft>
              <a:spcPct val="35000"/>
            </a:spcAft>
            <a:buNone/>
          </a:pPr>
          <a:r>
            <a:rPr lang="nl-BE" sz="4300" kern="1200" dirty="0">
              <a:latin typeface="+mj-lt"/>
            </a:rPr>
            <a:t>1</a:t>
          </a:r>
          <a:r>
            <a:rPr lang="nl-BE" sz="4300" kern="1200" baseline="30000" dirty="0">
              <a:latin typeface="+mj-lt"/>
            </a:rPr>
            <a:t>er</a:t>
          </a:r>
          <a:r>
            <a:rPr lang="nl-BE" sz="4300" kern="1200" dirty="0">
              <a:latin typeface="+mj-lt"/>
            </a:rPr>
            <a:t> </a:t>
          </a:r>
          <a:r>
            <a:rPr lang="nl-BE" sz="4300" kern="1200" dirty="0" err="1">
              <a:latin typeface="+mj-lt"/>
            </a:rPr>
            <a:t>degré</a:t>
          </a:r>
          <a:endParaRPr lang="nl-BE" sz="4300" kern="1200" dirty="0">
            <a:latin typeface="+mj-lt"/>
          </a:endParaRPr>
        </a:p>
        <a:p>
          <a:pPr marL="0" lvl="0" indent="0" algn="ctr" defTabSz="1911350">
            <a:lnSpc>
              <a:spcPct val="90000"/>
            </a:lnSpc>
            <a:spcBef>
              <a:spcPct val="0"/>
            </a:spcBef>
            <a:spcAft>
              <a:spcPct val="35000"/>
            </a:spcAft>
            <a:buNone/>
          </a:pPr>
          <a:r>
            <a:rPr lang="nl-BE" sz="4300" kern="1200" dirty="0">
              <a:latin typeface="+mj-lt"/>
            </a:rPr>
            <a:t>1-2</a:t>
          </a:r>
        </a:p>
      </dsp:txBody>
      <dsp:txXfrm>
        <a:off x="789964" y="237366"/>
        <a:ext cx="2353478" cy="1568984"/>
      </dsp:txXfrm>
    </dsp:sp>
    <dsp:sp modelId="{86C4EA35-D5C2-4192-97E2-D1E2E02AFB11}">
      <dsp:nvSpPr>
        <dsp:cNvPr id="0" name=""/>
        <dsp:cNvSpPr/>
      </dsp:nvSpPr>
      <dsp:spPr>
        <a:xfrm>
          <a:off x="5472" y="2002474"/>
          <a:ext cx="3137969" cy="152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nl-BE" sz="2400" kern="1200" dirty="0" err="1">
              <a:solidFill>
                <a:schemeClr val="accent2"/>
              </a:solidFill>
              <a:latin typeface="+mj-lt"/>
            </a:rPr>
            <a:t>formation</a:t>
          </a:r>
          <a:r>
            <a:rPr lang="nl-BE" sz="2400" kern="1200" dirty="0">
              <a:solidFill>
                <a:schemeClr val="accent2"/>
              </a:solidFill>
              <a:latin typeface="+mj-lt"/>
            </a:rPr>
            <a:t> commune</a:t>
          </a:r>
        </a:p>
        <a:p>
          <a:pPr marL="228600" lvl="1" indent="-228600" algn="l" defTabSz="1066800">
            <a:lnSpc>
              <a:spcPct val="90000"/>
            </a:lnSpc>
            <a:spcBef>
              <a:spcPct val="0"/>
            </a:spcBef>
            <a:spcAft>
              <a:spcPct val="15000"/>
            </a:spcAft>
            <a:buChar char="•"/>
          </a:pPr>
          <a:r>
            <a:rPr lang="nl-BE" sz="2400" kern="1200" dirty="0">
              <a:solidFill>
                <a:schemeClr val="accent2"/>
              </a:solidFill>
              <a:latin typeface="+mj-lt"/>
            </a:rPr>
            <a:t>CE1D</a:t>
          </a:r>
        </a:p>
        <a:p>
          <a:pPr marL="228600" lvl="1" indent="-228600" algn="l" defTabSz="1066800">
            <a:lnSpc>
              <a:spcPct val="90000"/>
            </a:lnSpc>
            <a:spcBef>
              <a:spcPct val="0"/>
            </a:spcBef>
            <a:spcAft>
              <a:spcPct val="15000"/>
            </a:spcAft>
            <a:buChar char="•"/>
          </a:pPr>
          <a:r>
            <a:rPr lang="nl-BE" sz="2400" kern="1200" dirty="0">
              <a:solidFill>
                <a:schemeClr val="accent2"/>
              </a:solidFill>
              <a:latin typeface="+mj-lt"/>
            </a:rPr>
            <a:t>TFD</a:t>
          </a:r>
        </a:p>
      </dsp:txBody>
      <dsp:txXfrm>
        <a:off x="5472" y="2002474"/>
        <a:ext cx="3137969" cy="1527591"/>
      </dsp:txXfrm>
    </dsp:sp>
    <dsp:sp modelId="{C5E2DF8B-BE0B-46AA-85FB-9C87D8F65715}">
      <dsp:nvSpPr>
        <dsp:cNvPr id="0" name=""/>
        <dsp:cNvSpPr/>
      </dsp:nvSpPr>
      <dsp:spPr>
        <a:xfrm>
          <a:off x="3711934" y="237366"/>
          <a:ext cx="3922462" cy="1568984"/>
        </a:xfrm>
        <a:prstGeom prst="chevron">
          <a:avLst/>
        </a:prstGeom>
        <a:gradFill rotWithShape="0">
          <a:gsLst>
            <a:gs pos="0">
              <a:schemeClr val="accent2">
                <a:shade val="80000"/>
                <a:hueOff val="301271"/>
                <a:satOff val="-32746"/>
                <a:lumOff val="21909"/>
                <a:alphaOff val="0"/>
                <a:satMod val="103000"/>
                <a:lumMod val="102000"/>
                <a:tint val="94000"/>
              </a:schemeClr>
            </a:gs>
            <a:gs pos="50000">
              <a:schemeClr val="accent2">
                <a:shade val="80000"/>
                <a:hueOff val="301271"/>
                <a:satOff val="-32746"/>
                <a:lumOff val="21909"/>
                <a:alphaOff val="0"/>
                <a:satMod val="110000"/>
                <a:lumMod val="100000"/>
                <a:shade val="100000"/>
              </a:schemeClr>
            </a:gs>
            <a:gs pos="100000">
              <a:schemeClr val="accent2">
                <a:shade val="80000"/>
                <a:hueOff val="301271"/>
                <a:satOff val="-32746"/>
                <a:lumOff val="21909"/>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022" tIns="57341" rIns="57341" bIns="57341" numCol="1" spcCol="1270" anchor="ctr" anchorCtr="0">
          <a:noAutofit/>
        </a:bodyPr>
        <a:lstStyle/>
        <a:p>
          <a:pPr marL="0" lvl="0" indent="0" algn="ctr" defTabSz="1911350">
            <a:lnSpc>
              <a:spcPct val="90000"/>
            </a:lnSpc>
            <a:spcBef>
              <a:spcPct val="0"/>
            </a:spcBef>
            <a:spcAft>
              <a:spcPct val="35000"/>
            </a:spcAft>
            <a:buNone/>
          </a:pPr>
          <a:r>
            <a:rPr lang="nl-BE" sz="4300" kern="1200" dirty="0">
              <a:latin typeface="+mj-lt"/>
            </a:rPr>
            <a:t>2</a:t>
          </a:r>
          <a:r>
            <a:rPr lang="nl-BE" sz="4300" kern="1200" baseline="30000" dirty="0">
              <a:latin typeface="+mj-lt"/>
            </a:rPr>
            <a:t>e</a:t>
          </a:r>
          <a:r>
            <a:rPr lang="nl-BE" sz="4300" kern="1200" dirty="0">
              <a:latin typeface="+mj-lt"/>
            </a:rPr>
            <a:t> </a:t>
          </a:r>
          <a:r>
            <a:rPr lang="nl-BE" sz="4300" kern="1200" dirty="0" err="1">
              <a:latin typeface="+mj-lt"/>
            </a:rPr>
            <a:t>degré</a:t>
          </a:r>
          <a:endParaRPr lang="nl-BE" sz="4300" kern="1200" dirty="0">
            <a:latin typeface="+mj-lt"/>
          </a:endParaRPr>
        </a:p>
        <a:p>
          <a:pPr marL="0" lvl="0" indent="0" algn="ctr" defTabSz="1911350">
            <a:lnSpc>
              <a:spcPct val="90000"/>
            </a:lnSpc>
            <a:spcBef>
              <a:spcPct val="0"/>
            </a:spcBef>
            <a:spcAft>
              <a:spcPct val="35000"/>
            </a:spcAft>
            <a:buNone/>
          </a:pPr>
          <a:r>
            <a:rPr lang="nl-BE" sz="4300" kern="1200" dirty="0">
              <a:latin typeface="+mj-lt"/>
            </a:rPr>
            <a:t>3-4</a:t>
          </a:r>
        </a:p>
      </dsp:txBody>
      <dsp:txXfrm>
        <a:off x="4496426" y="237366"/>
        <a:ext cx="2353478" cy="1568984"/>
      </dsp:txXfrm>
    </dsp:sp>
    <dsp:sp modelId="{AF2868EB-D104-414D-A9B0-FA476A894B43}">
      <dsp:nvSpPr>
        <dsp:cNvPr id="0" name=""/>
        <dsp:cNvSpPr/>
      </dsp:nvSpPr>
      <dsp:spPr>
        <a:xfrm>
          <a:off x="3711934" y="2002474"/>
          <a:ext cx="3137969" cy="152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nl-BE" sz="2400" kern="1200" dirty="0" err="1">
              <a:solidFill>
                <a:schemeClr val="accent2"/>
              </a:solidFill>
              <a:latin typeface="+mj-lt"/>
            </a:rPr>
            <a:t>formation</a:t>
          </a:r>
          <a:r>
            <a:rPr lang="nl-BE" sz="2400" kern="1200" dirty="0">
              <a:solidFill>
                <a:schemeClr val="accent2"/>
              </a:solidFill>
              <a:latin typeface="+mj-lt"/>
            </a:rPr>
            <a:t> commune</a:t>
          </a:r>
        </a:p>
        <a:p>
          <a:pPr marL="228600" lvl="1" indent="-228600" algn="l" defTabSz="1066800">
            <a:lnSpc>
              <a:spcPct val="90000"/>
            </a:lnSpc>
            <a:spcBef>
              <a:spcPct val="0"/>
            </a:spcBef>
            <a:spcAft>
              <a:spcPct val="15000"/>
            </a:spcAft>
            <a:buChar char="•"/>
          </a:pPr>
          <a:r>
            <a:rPr lang="nl-BE" sz="2400" kern="1200" dirty="0">
              <a:solidFill>
                <a:schemeClr val="accent2"/>
              </a:solidFill>
              <a:latin typeface="+mj-lt"/>
            </a:rPr>
            <a:t>4 options</a:t>
          </a:r>
        </a:p>
      </dsp:txBody>
      <dsp:txXfrm>
        <a:off x="3711934" y="2002474"/>
        <a:ext cx="3137969" cy="1527591"/>
      </dsp:txXfrm>
    </dsp:sp>
    <dsp:sp modelId="{53A6068C-23A6-4808-AE27-AB3A7A37A7C4}">
      <dsp:nvSpPr>
        <dsp:cNvPr id="0" name=""/>
        <dsp:cNvSpPr/>
      </dsp:nvSpPr>
      <dsp:spPr>
        <a:xfrm>
          <a:off x="7418396" y="237366"/>
          <a:ext cx="3922462" cy="1568984"/>
        </a:xfrm>
        <a:prstGeom prst="chevron">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2022" tIns="57341" rIns="57341" bIns="57341" numCol="1" spcCol="1270" anchor="ctr" anchorCtr="0">
          <a:noAutofit/>
        </a:bodyPr>
        <a:lstStyle/>
        <a:p>
          <a:pPr marL="0" lvl="0" indent="0" algn="ctr" defTabSz="1911350">
            <a:lnSpc>
              <a:spcPct val="90000"/>
            </a:lnSpc>
            <a:spcBef>
              <a:spcPct val="0"/>
            </a:spcBef>
            <a:spcAft>
              <a:spcPct val="35000"/>
            </a:spcAft>
            <a:buNone/>
          </a:pPr>
          <a:r>
            <a:rPr lang="nl-BE" sz="4300" kern="1200" dirty="0">
              <a:latin typeface="+mj-lt"/>
            </a:rPr>
            <a:t>3</a:t>
          </a:r>
          <a:r>
            <a:rPr lang="nl-BE" sz="4300" kern="1200" baseline="30000" dirty="0">
              <a:latin typeface="+mj-lt"/>
            </a:rPr>
            <a:t>e</a:t>
          </a:r>
          <a:r>
            <a:rPr lang="nl-BE" sz="4300" kern="1200" dirty="0">
              <a:latin typeface="+mj-lt"/>
            </a:rPr>
            <a:t> </a:t>
          </a:r>
          <a:r>
            <a:rPr lang="nl-BE" sz="4300" kern="1200" dirty="0" err="1">
              <a:latin typeface="+mj-lt"/>
            </a:rPr>
            <a:t>degré</a:t>
          </a:r>
          <a:endParaRPr lang="nl-BE" sz="4300" kern="1200" dirty="0">
            <a:latin typeface="+mj-lt"/>
          </a:endParaRPr>
        </a:p>
        <a:p>
          <a:pPr marL="0" lvl="0" indent="0" algn="ctr" defTabSz="1911350">
            <a:lnSpc>
              <a:spcPct val="90000"/>
            </a:lnSpc>
            <a:spcBef>
              <a:spcPct val="0"/>
            </a:spcBef>
            <a:spcAft>
              <a:spcPct val="35000"/>
            </a:spcAft>
            <a:buNone/>
          </a:pPr>
          <a:r>
            <a:rPr lang="nl-BE" sz="4300" kern="1200" dirty="0">
              <a:latin typeface="+mj-lt"/>
            </a:rPr>
            <a:t>5-6</a:t>
          </a:r>
        </a:p>
      </dsp:txBody>
      <dsp:txXfrm>
        <a:off x="8202888" y="237366"/>
        <a:ext cx="2353478" cy="1568984"/>
      </dsp:txXfrm>
    </dsp:sp>
    <dsp:sp modelId="{35632714-DF56-4049-A7B4-797453B937AB}">
      <dsp:nvSpPr>
        <dsp:cNvPr id="0" name=""/>
        <dsp:cNvSpPr/>
      </dsp:nvSpPr>
      <dsp:spPr>
        <a:xfrm>
          <a:off x="7418396" y="2002474"/>
          <a:ext cx="3137969" cy="15275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1066800">
            <a:lnSpc>
              <a:spcPct val="90000"/>
            </a:lnSpc>
            <a:spcBef>
              <a:spcPct val="0"/>
            </a:spcBef>
            <a:spcAft>
              <a:spcPct val="15000"/>
            </a:spcAft>
            <a:buChar char="•"/>
          </a:pPr>
          <a:r>
            <a:rPr lang="nl-BE" sz="2400" kern="1200" dirty="0" err="1">
              <a:solidFill>
                <a:schemeClr val="accent2"/>
              </a:solidFill>
              <a:latin typeface="+mj-lt"/>
            </a:rPr>
            <a:t>formation</a:t>
          </a:r>
          <a:r>
            <a:rPr lang="nl-BE" sz="2400" kern="1200" dirty="0">
              <a:solidFill>
                <a:schemeClr val="accent2"/>
              </a:solidFill>
              <a:latin typeface="+mj-lt"/>
            </a:rPr>
            <a:t> commune</a:t>
          </a:r>
        </a:p>
        <a:p>
          <a:pPr marL="228600" lvl="1" indent="-228600" algn="l" defTabSz="1066800">
            <a:lnSpc>
              <a:spcPct val="90000"/>
            </a:lnSpc>
            <a:spcBef>
              <a:spcPct val="0"/>
            </a:spcBef>
            <a:spcAft>
              <a:spcPct val="15000"/>
            </a:spcAft>
            <a:buChar char="•"/>
          </a:pPr>
          <a:r>
            <a:rPr lang="nl-BE" sz="2400" kern="1200" dirty="0">
              <a:solidFill>
                <a:schemeClr val="accent2"/>
              </a:solidFill>
              <a:latin typeface="+mj-lt"/>
            </a:rPr>
            <a:t>5 options</a:t>
          </a:r>
        </a:p>
        <a:p>
          <a:pPr marL="228600" lvl="1" indent="-228600" algn="l" defTabSz="1066800">
            <a:lnSpc>
              <a:spcPct val="90000"/>
            </a:lnSpc>
            <a:spcBef>
              <a:spcPct val="0"/>
            </a:spcBef>
            <a:spcAft>
              <a:spcPct val="15000"/>
            </a:spcAft>
            <a:buChar char="•"/>
          </a:pPr>
          <a:r>
            <a:rPr lang="nl-BE" sz="2400" kern="1200" dirty="0">
              <a:solidFill>
                <a:schemeClr val="accent2"/>
              </a:solidFill>
              <a:latin typeface="+mj-lt"/>
            </a:rPr>
            <a:t>CESS </a:t>
          </a:r>
        </a:p>
        <a:p>
          <a:pPr marL="228600" lvl="1" indent="-228600" algn="l" defTabSz="1066800">
            <a:lnSpc>
              <a:spcPct val="90000"/>
            </a:lnSpc>
            <a:spcBef>
              <a:spcPct val="0"/>
            </a:spcBef>
            <a:spcAft>
              <a:spcPct val="15000"/>
            </a:spcAft>
            <a:buChar char="•"/>
          </a:pPr>
          <a:r>
            <a:rPr lang="nl-BE" sz="2400" kern="1200" dirty="0">
              <a:solidFill>
                <a:schemeClr val="accent2"/>
              </a:solidFill>
              <a:latin typeface="+mj-lt"/>
            </a:rPr>
            <a:t>TFE</a:t>
          </a:r>
        </a:p>
      </dsp:txBody>
      <dsp:txXfrm>
        <a:off x="7418396" y="2002474"/>
        <a:ext cx="3137969" cy="152759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0D981D-96FF-42CA-8F98-B08C75FD3160}">
      <dsp:nvSpPr>
        <dsp:cNvPr id="0" name=""/>
        <dsp:cNvSpPr/>
      </dsp:nvSpPr>
      <dsp:spPr>
        <a:xfrm>
          <a:off x="0" y="0"/>
          <a:ext cx="10337973" cy="1129373"/>
        </a:xfrm>
        <a:prstGeom prst="rightArrow">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AEBA85-D2D3-4A48-855E-150E11BC0610}">
      <dsp:nvSpPr>
        <dsp:cNvPr id="0" name=""/>
        <dsp:cNvSpPr/>
      </dsp:nvSpPr>
      <dsp:spPr>
        <a:xfrm>
          <a:off x="854870" y="282103"/>
          <a:ext cx="9227448" cy="564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65760" rIns="0" bIns="365760" numCol="1" spcCol="1270" anchor="ctr" anchorCtr="0">
          <a:noAutofit/>
        </a:bodyPr>
        <a:lstStyle/>
        <a:p>
          <a:pPr marL="0" lvl="0" indent="0" algn="ctr" defTabSz="1600200">
            <a:lnSpc>
              <a:spcPct val="90000"/>
            </a:lnSpc>
            <a:spcBef>
              <a:spcPct val="0"/>
            </a:spcBef>
            <a:spcAft>
              <a:spcPct val="35000"/>
            </a:spcAft>
            <a:buNone/>
          </a:pPr>
          <a:r>
            <a:rPr lang="nl-BE" sz="3600" b="1" kern="1200" dirty="0" err="1">
              <a:solidFill>
                <a:schemeClr val="bg1"/>
              </a:solidFill>
              <a:effectLst>
                <a:outerShdw blurRad="38100" dist="38100" dir="2700000" algn="tl">
                  <a:srgbClr val="000000">
                    <a:alpha val="43137"/>
                  </a:srgbClr>
                </a:outerShdw>
              </a:effectLst>
              <a:latin typeface="+mj-lt"/>
            </a:rPr>
            <a:t>enseignement</a:t>
          </a:r>
          <a:r>
            <a:rPr lang="nl-BE" sz="3600" b="1" kern="1200" dirty="0">
              <a:solidFill>
                <a:schemeClr val="bg1"/>
              </a:solidFill>
              <a:effectLst>
                <a:outerShdw blurRad="38100" dist="38100" dir="2700000" algn="tl">
                  <a:srgbClr val="000000">
                    <a:alpha val="43137"/>
                  </a:srgbClr>
                </a:outerShdw>
              </a:effectLst>
              <a:latin typeface="+mj-lt"/>
            </a:rPr>
            <a:t> </a:t>
          </a:r>
          <a:r>
            <a:rPr lang="nl-BE" sz="3600" b="1" kern="1200" dirty="0" err="1">
              <a:solidFill>
                <a:schemeClr val="bg1"/>
              </a:solidFill>
              <a:effectLst>
                <a:outerShdw blurRad="38100" dist="38100" dir="2700000" algn="tl">
                  <a:srgbClr val="000000">
                    <a:alpha val="43137"/>
                  </a:srgbClr>
                </a:outerShdw>
              </a:effectLst>
              <a:latin typeface="+mj-lt"/>
            </a:rPr>
            <a:t>général</a:t>
          </a:r>
          <a:r>
            <a:rPr lang="nl-BE" sz="3600" b="1" kern="1200" dirty="0">
              <a:solidFill>
                <a:schemeClr val="bg1"/>
              </a:solidFill>
              <a:effectLst>
                <a:outerShdw blurRad="38100" dist="38100" dir="2700000" algn="tl">
                  <a:srgbClr val="000000">
                    <a:alpha val="43137"/>
                  </a:srgbClr>
                </a:outerShdw>
              </a:effectLst>
              <a:latin typeface="+mj-lt"/>
            </a:rPr>
            <a:t> de </a:t>
          </a:r>
          <a:r>
            <a:rPr lang="nl-BE" sz="3600" b="1" kern="1200" dirty="0" err="1">
              <a:solidFill>
                <a:schemeClr val="bg1"/>
              </a:solidFill>
              <a:effectLst>
                <a:outerShdw blurRad="38100" dist="38100" dir="2700000" algn="tl">
                  <a:srgbClr val="000000">
                    <a:alpha val="43137"/>
                  </a:srgbClr>
                </a:outerShdw>
              </a:effectLst>
              <a:latin typeface="+mj-lt"/>
            </a:rPr>
            <a:t>transition</a:t>
          </a:r>
          <a:endParaRPr lang="nl-BE" sz="3600" b="1" kern="1200" dirty="0">
            <a:solidFill>
              <a:schemeClr val="bg1"/>
            </a:solidFill>
            <a:effectLst>
              <a:outerShdw blurRad="38100" dist="38100" dir="2700000" algn="tl">
                <a:srgbClr val="000000">
                  <a:alpha val="43137"/>
                </a:srgbClr>
              </a:outerShdw>
            </a:effectLst>
            <a:latin typeface="+mj-lt"/>
          </a:endParaRPr>
        </a:p>
      </dsp:txBody>
      <dsp:txXfrm>
        <a:off x="854870" y="282103"/>
        <a:ext cx="9227448" cy="56420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A7583-42BF-457E-AA6C-92E9AA1B1120}">
      <dsp:nvSpPr>
        <dsp:cNvPr id="0" name=""/>
        <dsp:cNvSpPr/>
      </dsp:nvSpPr>
      <dsp:spPr>
        <a:xfrm rot="5400000">
          <a:off x="-234107" y="237627"/>
          <a:ext cx="1560716" cy="1092501"/>
        </a:xfrm>
        <a:prstGeom prst="chevron">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fr-BE" sz="1300" kern="1200" noProof="0" dirty="0"/>
        </a:p>
        <a:p>
          <a:pPr marL="0" lvl="0" indent="0" algn="ctr" defTabSz="577850">
            <a:lnSpc>
              <a:spcPct val="90000"/>
            </a:lnSpc>
            <a:spcBef>
              <a:spcPct val="0"/>
            </a:spcBef>
            <a:spcAft>
              <a:spcPct val="35000"/>
            </a:spcAft>
            <a:buNone/>
          </a:pPr>
          <a:r>
            <a:rPr lang="fr-BE" sz="1600" kern="1200" noProof="0" dirty="0">
              <a:latin typeface="+mj-lt"/>
            </a:rPr>
            <a:t>8h00 – 8h35</a:t>
          </a:r>
        </a:p>
      </dsp:txBody>
      <dsp:txXfrm rot="-5400000">
        <a:off x="1" y="549771"/>
        <a:ext cx="1092501" cy="468215"/>
      </dsp:txXfrm>
    </dsp:sp>
    <dsp:sp modelId="{DD03D1A1-796A-4A55-8B01-6AAF2CD34647}">
      <dsp:nvSpPr>
        <dsp:cNvPr id="0" name=""/>
        <dsp:cNvSpPr/>
      </dsp:nvSpPr>
      <dsp:spPr>
        <a:xfrm rot="5400000">
          <a:off x="5568439" y="-4472417"/>
          <a:ext cx="1014999" cy="9966874"/>
        </a:xfrm>
        <a:prstGeom prst="round2SameRect">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arrivée à l’école</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école accessible</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chacun rejoint sa classe</a:t>
          </a:r>
        </a:p>
      </dsp:txBody>
      <dsp:txXfrm rot="-5400000">
        <a:off x="1092502" y="53068"/>
        <a:ext cx="9917326" cy="915903"/>
      </dsp:txXfrm>
    </dsp:sp>
    <dsp:sp modelId="{1333B3AD-1695-4D91-8BEF-E34DEC50B6BF}">
      <dsp:nvSpPr>
        <dsp:cNvPr id="0" name=""/>
        <dsp:cNvSpPr/>
      </dsp:nvSpPr>
      <dsp:spPr>
        <a:xfrm rot="5400000">
          <a:off x="-234107" y="1603932"/>
          <a:ext cx="1560716" cy="1092501"/>
        </a:xfrm>
        <a:prstGeom prst="chevron">
          <a:avLst/>
        </a:prstGeom>
        <a:gradFill rotWithShape="0">
          <a:gsLst>
            <a:gs pos="0">
              <a:schemeClr val="accent2">
                <a:shade val="80000"/>
                <a:hueOff val="301271"/>
                <a:satOff val="-32746"/>
                <a:lumOff val="21909"/>
                <a:alphaOff val="0"/>
                <a:satMod val="103000"/>
                <a:lumMod val="102000"/>
                <a:tint val="94000"/>
              </a:schemeClr>
            </a:gs>
            <a:gs pos="50000">
              <a:schemeClr val="accent2">
                <a:shade val="80000"/>
                <a:hueOff val="301271"/>
                <a:satOff val="-32746"/>
                <a:lumOff val="21909"/>
                <a:alphaOff val="0"/>
                <a:satMod val="110000"/>
                <a:lumMod val="100000"/>
                <a:shade val="100000"/>
              </a:schemeClr>
            </a:gs>
            <a:gs pos="100000">
              <a:schemeClr val="accent2">
                <a:shade val="80000"/>
                <a:hueOff val="301271"/>
                <a:satOff val="-32746"/>
                <a:lumOff val="21909"/>
                <a:alphaOff val="0"/>
                <a:lumMod val="99000"/>
                <a:satMod val="120000"/>
                <a:shade val="78000"/>
              </a:schemeClr>
            </a:gs>
          </a:gsLst>
          <a:lin ang="5400000" scaled="0"/>
        </a:gradFill>
        <a:ln w="6350" cap="flat" cmpd="sng" algn="ctr">
          <a:solidFill>
            <a:schemeClr val="accent2">
              <a:shade val="80000"/>
              <a:hueOff val="301271"/>
              <a:satOff val="-32746"/>
              <a:lumOff val="2190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fr-BE" sz="1300" kern="1200" noProof="0" dirty="0"/>
        </a:p>
        <a:p>
          <a:pPr marL="0" lvl="0" indent="0" algn="ctr" defTabSz="577850">
            <a:lnSpc>
              <a:spcPct val="90000"/>
            </a:lnSpc>
            <a:spcBef>
              <a:spcPct val="0"/>
            </a:spcBef>
            <a:spcAft>
              <a:spcPct val="35000"/>
            </a:spcAft>
            <a:buNone/>
          </a:pPr>
          <a:r>
            <a:rPr lang="fr-BE" sz="1600" kern="1200" noProof="0" dirty="0">
              <a:latin typeface="+mj-lt"/>
            </a:rPr>
            <a:t>8h35</a:t>
          </a:r>
        </a:p>
      </dsp:txBody>
      <dsp:txXfrm rot="-5400000">
        <a:off x="1" y="1916076"/>
        <a:ext cx="1092501" cy="468215"/>
      </dsp:txXfrm>
    </dsp:sp>
    <dsp:sp modelId="{C36FD33A-02DA-4595-BED5-72C490ED8CAF}">
      <dsp:nvSpPr>
        <dsp:cNvPr id="0" name=""/>
        <dsp:cNvSpPr/>
      </dsp:nvSpPr>
      <dsp:spPr>
        <a:xfrm rot="5400000">
          <a:off x="5568705" y="-3106379"/>
          <a:ext cx="1014465" cy="9966874"/>
        </a:xfrm>
        <a:prstGeom prst="round2SameRect">
          <a:avLst/>
        </a:prstGeom>
        <a:solidFill>
          <a:schemeClr val="lt1">
            <a:alpha val="90000"/>
            <a:hueOff val="0"/>
            <a:satOff val="0"/>
            <a:lumOff val="0"/>
            <a:alphaOff val="0"/>
          </a:schemeClr>
        </a:solidFill>
        <a:ln w="6350" cap="flat" cmpd="sng" algn="ctr">
          <a:solidFill>
            <a:schemeClr val="accent2">
              <a:shade val="80000"/>
              <a:hueOff val="301271"/>
              <a:satOff val="-32746"/>
              <a:lumOff val="2190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retard ? → prévenir les éducateurs / passer au bureau des éducateurs  </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absence ? → </a:t>
          </a:r>
          <a:r>
            <a:rPr lang="fr-BE" sz="1900" b="1" u="sng" kern="1200" noProof="0" dirty="0">
              <a:solidFill>
                <a:schemeClr val="accent2"/>
              </a:solidFill>
              <a:latin typeface="+mj-lt"/>
            </a:rPr>
            <a:t>prévenir</a:t>
          </a:r>
          <a:r>
            <a:rPr lang="fr-BE" sz="1900" kern="1200" noProof="0" dirty="0">
              <a:solidFill>
                <a:schemeClr val="accent2"/>
              </a:solidFill>
              <a:latin typeface="+mj-lt"/>
            </a:rPr>
            <a:t> les éducateurs / à </a:t>
          </a:r>
          <a:r>
            <a:rPr lang="fr-BE" sz="1900" b="1" u="sng" kern="1200" noProof="0" dirty="0">
              <a:solidFill>
                <a:schemeClr val="accent2"/>
              </a:solidFill>
              <a:latin typeface="+mj-lt"/>
            </a:rPr>
            <a:t>justifier</a:t>
          </a:r>
          <a:r>
            <a:rPr lang="fr-BE" sz="1900" kern="1200" noProof="0" dirty="0">
              <a:solidFill>
                <a:schemeClr val="accent2"/>
              </a:solidFill>
              <a:latin typeface="+mj-lt"/>
            </a:rPr>
            <a:t> au retour de l’élève (CM, mot d’absence, …)</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possibilité d’arrivée tardive &gt; </a:t>
          </a:r>
          <a:r>
            <a:rPr lang="fr-BE" sz="1900" b="1" u="sng" kern="1200" noProof="0" dirty="0" err="1">
              <a:solidFill>
                <a:schemeClr val="accent2"/>
              </a:solidFill>
              <a:latin typeface="+mj-lt"/>
            </a:rPr>
            <a:t>ssi</a:t>
          </a:r>
          <a:r>
            <a:rPr lang="fr-BE" sz="1900" kern="1200" noProof="0" dirty="0">
              <a:solidFill>
                <a:schemeClr val="accent2"/>
              </a:solidFill>
              <a:latin typeface="+mj-lt"/>
            </a:rPr>
            <a:t> autorisation de sortie (après le séjour pédagogique pour les 1</a:t>
          </a:r>
          <a:r>
            <a:rPr lang="fr-BE" sz="1900" kern="1200" baseline="30000" noProof="0" dirty="0">
              <a:solidFill>
                <a:schemeClr val="accent2"/>
              </a:solidFill>
              <a:latin typeface="+mj-lt"/>
            </a:rPr>
            <a:t>ères</a:t>
          </a:r>
          <a:r>
            <a:rPr lang="fr-BE" sz="1900" kern="1200" noProof="0" dirty="0">
              <a:solidFill>
                <a:schemeClr val="accent2"/>
              </a:solidFill>
              <a:latin typeface="+mj-lt"/>
            </a:rPr>
            <a:t>)</a:t>
          </a:r>
        </a:p>
      </dsp:txBody>
      <dsp:txXfrm rot="-5400000">
        <a:off x="1092501" y="1419347"/>
        <a:ext cx="9917352" cy="915421"/>
      </dsp:txXfrm>
    </dsp:sp>
    <dsp:sp modelId="{6423019B-35FB-4D18-AAE3-24319BFC13D5}">
      <dsp:nvSpPr>
        <dsp:cNvPr id="0" name=""/>
        <dsp:cNvSpPr/>
      </dsp:nvSpPr>
      <dsp:spPr>
        <a:xfrm rot="5400000">
          <a:off x="-234107" y="2970236"/>
          <a:ext cx="1560716" cy="1092501"/>
        </a:xfrm>
        <a:prstGeom prst="chevron">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w="6350" cap="flat" cmpd="sng" algn="ctr">
          <a:solidFill>
            <a:schemeClr val="accent2">
              <a:shade val="80000"/>
              <a:hueOff val="602542"/>
              <a:satOff val="-65492"/>
              <a:lumOff val="4381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fr-BE" sz="1300" kern="1200" noProof="0" dirty="0"/>
        </a:p>
        <a:p>
          <a:pPr marL="0" lvl="0" indent="0" algn="ctr" defTabSz="577850">
            <a:lnSpc>
              <a:spcPct val="90000"/>
            </a:lnSpc>
            <a:spcBef>
              <a:spcPct val="0"/>
            </a:spcBef>
            <a:spcAft>
              <a:spcPct val="35000"/>
            </a:spcAft>
            <a:buNone/>
          </a:pPr>
          <a:r>
            <a:rPr lang="fr-BE" sz="1600" kern="1200" noProof="0" dirty="0">
              <a:latin typeface="+mj-lt"/>
            </a:rPr>
            <a:t>8h40</a:t>
          </a:r>
        </a:p>
      </dsp:txBody>
      <dsp:txXfrm rot="-5400000">
        <a:off x="1" y="3282380"/>
        <a:ext cx="1092501" cy="468215"/>
      </dsp:txXfrm>
    </dsp:sp>
    <dsp:sp modelId="{D1E9588D-6D63-4C21-8DC3-B550C8ABDC15}">
      <dsp:nvSpPr>
        <dsp:cNvPr id="0" name=""/>
        <dsp:cNvSpPr/>
      </dsp:nvSpPr>
      <dsp:spPr>
        <a:xfrm rot="5400000">
          <a:off x="5568705" y="-1740075"/>
          <a:ext cx="1014465" cy="9966874"/>
        </a:xfrm>
        <a:prstGeom prst="round2SameRect">
          <a:avLst/>
        </a:prstGeom>
        <a:solidFill>
          <a:schemeClr val="lt1">
            <a:alpha val="90000"/>
            <a:hueOff val="0"/>
            <a:satOff val="0"/>
            <a:lumOff val="0"/>
            <a:alphaOff val="0"/>
          </a:schemeClr>
        </a:solidFill>
        <a:ln w="6350" cap="flat" cmpd="sng" algn="ctr">
          <a:solidFill>
            <a:schemeClr val="accent2">
              <a:shade val="80000"/>
              <a:hueOff val="602542"/>
              <a:satOff val="-65492"/>
              <a:lumOff val="4381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début des cours suivant l’horaire du jour → le professeur qui se déplace de classe en classe</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sauf regroupements (options ; LM ; …) / locaux particuliers (labo ; local informatique ; TBI ; …)</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 cours d’éducation physique au hall sportif de l’école sur le site des Villas </a:t>
          </a:r>
          <a:r>
            <a:rPr lang="fr-BE" sz="1900" kern="1200" noProof="0" dirty="0">
              <a:solidFill>
                <a:schemeClr val="accent2"/>
              </a:solidFill>
              <a:latin typeface="Times New Roman" panose="02020603050405020304" pitchFamily="18" charset="0"/>
              <a:cs typeface="Times New Roman" panose="02020603050405020304" pitchFamily="18" charset="0"/>
            </a:rPr>
            <a:t>→</a:t>
          </a:r>
          <a:r>
            <a:rPr lang="fr-BE" sz="1900" kern="1200" noProof="0" dirty="0">
              <a:solidFill>
                <a:schemeClr val="accent2"/>
              </a:solidFill>
              <a:latin typeface="+mj-lt"/>
            </a:rPr>
            <a:t> navette (08h00)</a:t>
          </a:r>
        </a:p>
      </dsp:txBody>
      <dsp:txXfrm rot="-5400000">
        <a:off x="1092501" y="2785651"/>
        <a:ext cx="9917352" cy="91542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F0EF4C-1FB5-40F6-ABAA-27A81E194547}">
      <dsp:nvSpPr>
        <dsp:cNvPr id="0" name=""/>
        <dsp:cNvSpPr/>
      </dsp:nvSpPr>
      <dsp:spPr>
        <a:xfrm rot="5400000">
          <a:off x="-239089" y="241241"/>
          <a:ext cx="1593932" cy="1115752"/>
        </a:xfrm>
        <a:prstGeom prst="chevron">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fr-BE" sz="1300" kern="1200" noProof="0" dirty="0"/>
        </a:p>
        <a:p>
          <a:pPr marL="0" lvl="0" indent="0" algn="ctr" defTabSz="577850">
            <a:lnSpc>
              <a:spcPct val="90000"/>
            </a:lnSpc>
            <a:spcBef>
              <a:spcPct val="0"/>
            </a:spcBef>
            <a:spcAft>
              <a:spcPct val="35000"/>
            </a:spcAft>
            <a:buNone/>
          </a:pPr>
          <a:r>
            <a:rPr lang="fr-BE" sz="1600" kern="1200" noProof="0" dirty="0"/>
            <a:t>12h55-13h45</a:t>
          </a:r>
        </a:p>
      </dsp:txBody>
      <dsp:txXfrm rot="-5400000">
        <a:off x="1" y="560027"/>
        <a:ext cx="1115752" cy="478180"/>
      </dsp:txXfrm>
    </dsp:sp>
    <dsp:sp modelId="{8570C04A-B204-4AE4-8AC9-00D77BC5A7F4}">
      <dsp:nvSpPr>
        <dsp:cNvPr id="0" name=""/>
        <dsp:cNvSpPr/>
      </dsp:nvSpPr>
      <dsp:spPr>
        <a:xfrm rot="5400000">
          <a:off x="5279446" y="-4161542"/>
          <a:ext cx="1036600" cy="9363989"/>
        </a:xfrm>
        <a:prstGeom prst="round2SameRect">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temps de midi &gt; </a:t>
          </a:r>
          <a:r>
            <a:rPr lang="fr-BE" sz="1900" b="1" u="sng" kern="1200" noProof="0" dirty="0">
              <a:solidFill>
                <a:schemeClr val="accent2"/>
              </a:solidFill>
              <a:latin typeface="+mj-lt"/>
            </a:rPr>
            <a:t>en classe</a:t>
          </a:r>
          <a:r>
            <a:rPr lang="fr-BE" sz="1900" kern="1200" noProof="0" dirty="0">
              <a:solidFill>
                <a:schemeClr val="accent2"/>
              </a:solidFill>
              <a:latin typeface="+mj-lt"/>
            </a:rPr>
            <a:t> suivant les règles définies dans le “contrat du temps de midi”</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possibilité de commander un sandwich à l’école en début de journée</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possibilité d’aller en ville (temps de midi prolongé) &gt; </a:t>
          </a:r>
          <a:r>
            <a:rPr lang="fr-BE" sz="1900" b="1" u="sng" kern="1200" noProof="0" dirty="0" err="1">
              <a:solidFill>
                <a:schemeClr val="accent2"/>
              </a:solidFill>
              <a:latin typeface="+mj-lt"/>
            </a:rPr>
            <a:t>ssi</a:t>
          </a:r>
          <a:r>
            <a:rPr lang="fr-BE" sz="1900" kern="1200" noProof="0" dirty="0">
              <a:solidFill>
                <a:schemeClr val="accent2"/>
              </a:solidFill>
              <a:latin typeface="+mj-lt"/>
            </a:rPr>
            <a:t> autorisation de sortie</a:t>
          </a:r>
        </a:p>
      </dsp:txBody>
      <dsp:txXfrm rot="-5400000">
        <a:off x="1115752" y="52755"/>
        <a:ext cx="9313386" cy="935394"/>
      </dsp:txXfrm>
    </dsp:sp>
    <dsp:sp modelId="{2D937FD3-AAE2-4F0F-B251-18A2001637A8}">
      <dsp:nvSpPr>
        <dsp:cNvPr id="0" name=""/>
        <dsp:cNvSpPr/>
      </dsp:nvSpPr>
      <dsp:spPr>
        <a:xfrm rot="5400000">
          <a:off x="-239089" y="1641023"/>
          <a:ext cx="1593932" cy="1115752"/>
        </a:xfrm>
        <a:prstGeom prst="chevron">
          <a:avLst/>
        </a:prstGeom>
        <a:gradFill rotWithShape="0">
          <a:gsLst>
            <a:gs pos="0">
              <a:schemeClr val="accent2">
                <a:shade val="80000"/>
                <a:hueOff val="301271"/>
                <a:satOff val="-32746"/>
                <a:lumOff val="21909"/>
                <a:alphaOff val="0"/>
                <a:satMod val="103000"/>
                <a:lumMod val="102000"/>
                <a:tint val="94000"/>
              </a:schemeClr>
            </a:gs>
            <a:gs pos="50000">
              <a:schemeClr val="accent2">
                <a:shade val="80000"/>
                <a:hueOff val="301271"/>
                <a:satOff val="-32746"/>
                <a:lumOff val="21909"/>
                <a:alphaOff val="0"/>
                <a:satMod val="110000"/>
                <a:lumMod val="100000"/>
                <a:shade val="100000"/>
              </a:schemeClr>
            </a:gs>
            <a:gs pos="100000">
              <a:schemeClr val="accent2">
                <a:shade val="80000"/>
                <a:hueOff val="301271"/>
                <a:satOff val="-32746"/>
                <a:lumOff val="21909"/>
                <a:alphaOff val="0"/>
                <a:lumMod val="99000"/>
                <a:satMod val="120000"/>
                <a:shade val="78000"/>
              </a:schemeClr>
            </a:gs>
          </a:gsLst>
          <a:lin ang="5400000" scaled="0"/>
        </a:gradFill>
        <a:ln w="6350" cap="flat" cmpd="sng" algn="ctr">
          <a:solidFill>
            <a:schemeClr val="accent2">
              <a:shade val="80000"/>
              <a:hueOff val="301271"/>
              <a:satOff val="-32746"/>
              <a:lumOff val="2190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fr-BE" sz="1300" kern="1200" noProof="0" dirty="0"/>
        </a:p>
        <a:p>
          <a:pPr marL="0" lvl="0" indent="0" algn="ctr" defTabSz="577850">
            <a:lnSpc>
              <a:spcPct val="90000"/>
            </a:lnSpc>
            <a:spcBef>
              <a:spcPct val="0"/>
            </a:spcBef>
            <a:spcAft>
              <a:spcPct val="35000"/>
            </a:spcAft>
            <a:buNone/>
          </a:pPr>
          <a:r>
            <a:rPr lang="fr-BE" sz="1600" kern="1200" noProof="0" dirty="0"/>
            <a:t>16h15</a:t>
          </a:r>
        </a:p>
      </dsp:txBody>
      <dsp:txXfrm rot="-5400000">
        <a:off x="1" y="1959809"/>
        <a:ext cx="1115752" cy="478180"/>
      </dsp:txXfrm>
    </dsp:sp>
    <dsp:sp modelId="{7316F7D9-D459-4D1D-B7F2-6B41C06C231D}">
      <dsp:nvSpPr>
        <dsp:cNvPr id="0" name=""/>
        <dsp:cNvSpPr/>
      </dsp:nvSpPr>
      <dsp:spPr>
        <a:xfrm rot="5400000">
          <a:off x="5279719" y="-2762033"/>
          <a:ext cx="1036056" cy="9363989"/>
        </a:xfrm>
        <a:prstGeom prst="round2SameRect">
          <a:avLst/>
        </a:prstGeom>
        <a:solidFill>
          <a:schemeClr val="lt1">
            <a:alpha val="90000"/>
            <a:hueOff val="0"/>
            <a:satOff val="0"/>
            <a:lumOff val="0"/>
            <a:alphaOff val="0"/>
          </a:schemeClr>
        </a:solidFill>
        <a:ln w="6350" cap="flat" cmpd="sng" algn="ctr">
          <a:solidFill>
            <a:schemeClr val="accent2">
              <a:shade val="80000"/>
              <a:hueOff val="301271"/>
              <a:satOff val="-32746"/>
              <a:lumOff val="2190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fin des cours (exceptionnellement : 10</a:t>
          </a:r>
          <a:r>
            <a:rPr lang="fr-BE" sz="1900" kern="1200" baseline="30000" noProof="0" dirty="0">
              <a:solidFill>
                <a:schemeClr val="accent2"/>
              </a:solidFill>
              <a:latin typeface="+mj-lt"/>
            </a:rPr>
            <a:t>e</a:t>
          </a:r>
          <a:r>
            <a:rPr lang="fr-BE" sz="1900" kern="1200" noProof="0" dirty="0">
              <a:solidFill>
                <a:schemeClr val="accent2"/>
              </a:solidFill>
              <a:latin typeface="+mj-lt"/>
            </a:rPr>
            <a:t> heure jusque 17h05)</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possibilité d’être licencié plus tôt &gt; </a:t>
          </a:r>
          <a:r>
            <a:rPr lang="fr-BE" sz="1900" b="1" u="sng" kern="1200" noProof="0" dirty="0" err="1">
              <a:solidFill>
                <a:schemeClr val="accent2"/>
              </a:solidFill>
              <a:latin typeface="+mj-lt"/>
            </a:rPr>
            <a:t>ssi</a:t>
          </a:r>
          <a:r>
            <a:rPr lang="fr-BE" sz="1900" kern="1200" noProof="0" dirty="0">
              <a:solidFill>
                <a:schemeClr val="accent2"/>
              </a:solidFill>
              <a:latin typeface="+mj-lt"/>
            </a:rPr>
            <a:t> autorisation de sortie</a:t>
          </a:r>
        </a:p>
      </dsp:txBody>
      <dsp:txXfrm rot="-5400000">
        <a:off x="1115753" y="1452509"/>
        <a:ext cx="9313413" cy="934904"/>
      </dsp:txXfrm>
    </dsp:sp>
    <dsp:sp modelId="{A6C09902-E9BB-4E36-9400-8A1924FBED2A}">
      <dsp:nvSpPr>
        <dsp:cNvPr id="0" name=""/>
        <dsp:cNvSpPr/>
      </dsp:nvSpPr>
      <dsp:spPr>
        <a:xfrm rot="5400000">
          <a:off x="-239089" y="3040804"/>
          <a:ext cx="1593932" cy="1115752"/>
        </a:xfrm>
        <a:prstGeom prst="chevron">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w="6350" cap="flat" cmpd="sng" algn="ctr">
          <a:solidFill>
            <a:schemeClr val="accent2">
              <a:shade val="80000"/>
              <a:hueOff val="602542"/>
              <a:satOff val="-65492"/>
              <a:lumOff val="4381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endParaRPr lang="fr-BE" sz="1300" kern="1200" noProof="0" dirty="0"/>
        </a:p>
        <a:p>
          <a:pPr marL="0" lvl="0" indent="0" algn="ctr" defTabSz="577850">
            <a:lnSpc>
              <a:spcPct val="90000"/>
            </a:lnSpc>
            <a:spcBef>
              <a:spcPct val="0"/>
            </a:spcBef>
            <a:spcAft>
              <a:spcPct val="35000"/>
            </a:spcAft>
            <a:buNone/>
          </a:pPr>
          <a:r>
            <a:rPr lang="fr-BE" sz="1600" kern="1200" noProof="0" dirty="0"/>
            <a:t>17h30</a:t>
          </a:r>
        </a:p>
      </dsp:txBody>
      <dsp:txXfrm rot="-5400000">
        <a:off x="1" y="3359590"/>
        <a:ext cx="1115752" cy="478180"/>
      </dsp:txXfrm>
    </dsp:sp>
    <dsp:sp modelId="{01DE97D2-5007-4132-93BD-531FC6B217FB}">
      <dsp:nvSpPr>
        <dsp:cNvPr id="0" name=""/>
        <dsp:cNvSpPr/>
      </dsp:nvSpPr>
      <dsp:spPr>
        <a:xfrm rot="5400000">
          <a:off x="5279719" y="-1362252"/>
          <a:ext cx="1036056" cy="9363989"/>
        </a:xfrm>
        <a:prstGeom prst="round2SameRect">
          <a:avLst/>
        </a:prstGeom>
        <a:solidFill>
          <a:schemeClr val="lt1">
            <a:alpha val="90000"/>
            <a:hueOff val="0"/>
            <a:satOff val="0"/>
            <a:lumOff val="0"/>
            <a:alphaOff val="0"/>
          </a:schemeClr>
        </a:solidFill>
        <a:ln w="6350" cap="flat" cmpd="sng" algn="ctr">
          <a:solidFill>
            <a:schemeClr val="accent2">
              <a:shade val="80000"/>
              <a:hueOff val="602542"/>
              <a:satOff val="-65492"/>
              <a:lumOff val="4381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pas d’étude dirigée mais l’école reste ouverte</a:t>
          </a:r>
        </a:p>
        <a:p>
          <a:pPr marL="171450" lvl="1" indent="-171450" algn="l" defTabSz="844550">
            <a:lnSpc>
              <a:spcPct val="90000"/>
            </a:lnSpc>
            <a:spcBef>
              <a:spcPct val="0"/>
            </a:spcBef>
            <a:spcAft>
              <a:spcPct val="15000"/>
            </a:spcAft>
            <a:buChar char="•"/>
          </a:pPr>
          <a:r>
            <a:rPr lang="fr-BE" sz="1900" kern="1200" noProof="0" dirty="0">
              <a:solidFill>
                <a:schemeClr val="accent2"/>
              </a:solidFill>
              <a:latin typeface="+mj-lt"/>
            </a:rPr>
            <a:t>retour à la maison (devoirs &amp; leçons)</a:t>
          </a:r>
        </a:p>
      </dsp:txBody>
      <dsp:txXfrm rot="-5400000">
        <a:off x="1115753" y="2852290"/>
        <a:ext cx="9313413" cy="934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4E4B63-7CC3-4C33-A2A0-9D6262AD5C71}">
      <dsp:nvSpPr>
        <dsp:cNvPr id="0" name=""/>
        <dsp:cNvSpPr/>
      </dsp:nvSpPr>
      <dsp:spPr>
        <a:xfrm rot="5400000">
          <a:off x="-119555" y="124092"/>
          <a:ext cx="797038" cy="55792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fr-FR" sz="1200" b="1" kern="1200" dirty="0">
            <a:solidFill>
              <a:schemeClr val="bg1"/>
            </a:solidFill>
            <a:latin typeface="+mj-lt"/>
          </a:endParaRPr>
        </a:p>
        <a:p>
          <a:pPr marL="0" lvl="0" indent="0" algn="ctr" defTabSz="533400">
            <a:lnSpc>
              <a:spcPct val="90000"/>
            </a:lnSpc>
            <a:spcBef>
              <a:spcPct val="0"/>
            </a:spcBef>
            <a:spcAft>
              <a:spcPct val="35000"/>
            </a:spcAft>
            <a:buNone/>
          </a:pPr>
          <a:r>
            <a:rPr lang="fr-FR" sz="2800" b="1" kern="1200" dirty="0">
              <a:solidFill>
                <a:schemeClr val="bg1"/>
              </a:solidFill>
              <a:latin typeface="+mj-lt"/>
            </a:rPr>
            <a:t>1</a:t>
          </a:r>
          <a:endParaRPr lang="nl-BE" sz="2800" kern="1200" dirty="0">
            <a:solidFill>
              <a:schemeClr val="bg1"/>
            </a:solidFill>
            <a:latin typeface="+mj-lt"/>
          </a:endParaRPr>
        </a:p>
      </dsp:txBody>
      <dsp:txXfrm rot="-5400000">
        <a:off x="1" y="283501"/>
        <a:ext cx="557927" cy="239111"/>
      </dsp:txXfrm>
    </dsp:sp>
    <dsp:sp modelId="{ACC702DD-C899-4450-ADE9-875BB9B40755}">
      <dsp:nvSpPr>
        <dsp:cNvPr id="0" name=""/>
        <dsp:cNvSpPr/>
      </dsp:nvSpPr>
      <dsp:spPr>
        <a:xfrm rot="5400000">
          <a:off x="5589288" y="-5031361"/>
          <a:ext cx="518347" cy="105810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FR" sz="1800" kern="1200" dirty="0">
              <a:solidFill>
                <a:schemeClr val="accent2"/>
              </a:solidFill>
              <a:latin typeface="+mj-lt"/>
            </a:rPr>
            <a:t>mise en situation </a:t>
          </a:r>
          <a:r>
            <a:rPr lang="fr-FR" sz="1800" b="1" kern="1200" dirty="0">
              <a:solidFill>
                <a:schemeClr val="accent2"/>
              </a:solidFill>
              <a:latin typeface="+mj-lt"/>
            </a:rPr>
            <a:t>(auto/socio)	</a:t>
          </a:r>
          <a:r>
            <a:rPr lang="fr-FR" sz="1400" kern="1200" dirty="0">
              <a:solidFill>
                <a:schemeClr val="accent2"/>
              </a:solidFill>
              <a:latin typeface="+mj-lt"/>
            </a:rPr>
            <a:t>= élève (seul ou petit groupe) face à une situation problème à résoudre (consignes précises)</a:t>
          </a:r>
          <a:endParaRPr lang="nl-BE" sz="1800" kern="1200" dirty="0">
            <a:solidFill>
              <a:schemeClr val="accent2"/>
            </a:solidFill>
            <a:latin typeface="+mj-lt"/>
          </a:endParaRPr>
        </a:p>
      </dsp:txBody>
      <dsp:txXfrm rot="-5400000">
        <a:off x="557927" y="25304"/>
        <a:ext cx="10555766" cy="467739"/>
      </dsp:txXfrm>
    </dsp:sp>
    <dsp:sp modelId="{4EC073C2-E51A-451F-9792-9B8990C4F9DB}">
      <dsp:nvSpPr>
        <dsp:cNvPr id="0" name=""/>
        <dsp:cNvSpPr/>
      </dsp:nvSpPr>
      <dsp:spPr>
        <a:xfrm rot="5400000">
          <a:off x="-119555" y="821703"/>
          <a:ext cx="797038" cy="55792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fr-BE" sz="1200" b="1" kern="1200" dirty="0">
            <a:solidFill>
              <a:schemeClr val="accent2"/>
            </a:solidFill>
            <a:latin typeface="+mj-lt"/>
          </a:endParaRPr>
        </a:p>
        <a:p>
          <a:pPr marL="0" lvl="0" indent="0" algn="ctr" defTabSz="533400">
            <a:lnSpc>
              <a:spcPct val="90000"/>
            </a:lnSpc>
            <a:spcBef>
              <a:spcPct val="0"/>
            </a:spcBef>
            <a:spcAft>
              <a:spcPct val="35000"/>
            </a:spcAft>
            <a:buNone/>
          </a:pPr>
          <a:r>
            <a:rPr lang="fr-BE" sz="2800" b="1" kern="1200" dirty="0">
              <a:solidFill>
                <a:schemeClr val="bg1"/>
              </a:solidFill>
              <a:latin typeface="+mj-lt"/>
            </a:rPr>
            <a:t>2</a:t>
          </a:r>
          <a:endParaRPr lang="nl-BE" sz="2800" kern="1200" dirty="0">
            <a:solidFill>
              <a:schemeClr val="bg1"/>
            </a:solidFill>
            <a:latin typeface="+mj-lt"/>
          </a:endParaRPr>
        </a:p>
      </dsp:txBody>
      <dsp:txXfrm rot="-5400000">
        <a:off x="1" y="981112"/>
        <a:ext cx="557927" cy="239111"/>
      </dsp:txXfrm>
    </dsp:sp>
    <dsp:sp modelId="{8066D1FB-02D1-4D4C-9536-4A8263CEAA87}">
      <dsp:nvSpPr>
        <dsp:cNvPr id="0" name=""/>
        <dsp:cNvSpPr/>
      </dsp:nvSpPr>
      <dsp:spPr>
        <a:xfrm rot="5400000">
          <a:off x="5589424" y="-4329350"/>
          <a:ext cx="518075" cy="105810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BE" sz="1800" kern="1200" dirty="0">
              <a:solidFill>
                <a:schemeClr val="accent2"/>
              </a:solidFill>
              <a:latin typeface="+mj-lt"/>
            </a:rPr>
            <a:t>mise en commun </a:t>
          </a:r>
          <a:r>
            <a:rPr lang="fr-BE" sz="1800" b="1" kern="1200" dirty="0">
              <a:solidFill>
                <a:schemeClr val="accent2"/>
              </a:solidFill>
              <a:latin typeface="+mj-lt"/>
            </a:rPr>
            <a:t>(socio)	</a:t>
          </a:r>
          <a:r>
            <a:rPr lang="fr-BE" sz="1400" kern="1200" dirty="0">
              <a:solidFill>
                <a:schemeClr val="accent2"/>
              </a:solidFill>
              <a:latin typeface="+mj-lt"/>
            </a:rPr>
            <a:t>= échange/mise en commun des idées de tout le groupe en vue d’établir une synthèse (théorie)</a:t>
          </a:r>
          <a:endParaRPr lang="nl-BE" sz="1400" kern="1200" dirty="0">
            <a:solidFill>
              <a:schemeClr val="accent2"/>
            </a:solidFill>
            <a:latin typeface="+mj-lt"/>
          </a:endParaRPr>
        </a:p>
      </dsp:txBody>
      <dsp:txXfrm rot="-5400000">
        <a:off x="557927" y="727437"/>
        <a:ext cx="10555780" cy="467495"/>
      </dsp:txXfrm>
    </dsp:sp>
    <dsp:sp modelId="{C9F0A55E-CD01-4945-8BD9-FAC708C2A321}">
      <dsp:nvSpPr>
        <dsp:cNvPr id="0" name=""/>
        <dsp:cNvSpPr/>
      </dsp:nvSpPr>
      <dsp:spPr>
        <a:xfrm rot="5400000">
          <a:off x="-119555" y="1519314"/>
          <a:ext cx="797038" cy="55792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fr-BE" sz="1200" b="1" kern="1200" dirty="0">
            <a:solidFill>
              <a:schemeClr val="accent2"/>
            </a:solidFill>
            <a:latin typeface="+mj-lt"/>
          </a:endParaRPr>
        </a:p>
        <a:p>
          <a:pPr marL="0" lvl="0" indent="0" algn="ctr" defTabSz="533400">
            <a:lnSpc>
              <a:spcPct val="90000"/>
            </a:lnSpc>
            <a:spcBef>
              <a:spcPct val="0"/>
            </a:spcBef>
            <a:spcAft>
              <a:spcPct val="35000"/>
            </a:spcAft>
            <a:buNone/>
          </a:pPr>
          <a:r>
            <a:rPr lang="fr-BE" sz="2800" b="1" kern="1200" dirty="0">
              <a:solidFill>
                <a:schemeClr val="bg1"/>
              </a:solidFill>
              <a:latin typeface="+mj-lt"/>
            </a:rPr>
            <a:t>3</a:t>
          </a:r>
          <a:endParaRPr lang="nl-BE" sz="2800" kern="1200" dirty="0">
            <a:solidFill>
              <a:schemeClr val="bg1"/>
            </a:solidFill>
            <a:latin typeface="+mj-lt"/>
          </a:endParaRPr>
        </a:p>
      </dsp:txBody>
      <dsp:txXfrm rot="-5400000">
        <a:off x="1" y="1678723"/>
        <a:ext cx="557927" cy="239111"/>
      </dsp:txXfrm>
    </dsp:sp>
    <dsp:sp modelId="{067BFEC7-F6F3-4106-BB4B-82A37519CA4D}">
      <dsp:nvSpPr>
        <dsp:cNvPr id="0" name=""/>
        <dsp:cNvSpPr/>
      </dsp:nvSpPr>
      <dsp:spPr>
        <a:xfrm rot="5400000">
          <a:off x="5589424" y="-3631738"/>
          <a:ext cx="518075" cy="105810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BE" sz="1800" kern="1200" dirty="0">
              <a:solidFill>
                <a:schemeClr val="accent2"/>
              </a:solidFill>
              <a:latin typeface="+mj-lt"/>
            </a:rPr>
            <a:t>transposition </a:t>
          </a:r>
          <a:r>
            <a:rPr lang="fr-BE" sz="1800" b="1" kern="1200" dirty="0">
              <a:solidFill>
                <a:schemeClr val="accent2"/>
              </a:solidFill>
              <a:latin typeface="+mj-lt"/>
            </a:rPr>
            <a:t>(auto/socio)	</a:t>
          </a:r>
          <a:r>
            <a:rPr lang="fr-BE" sz="1400" kern="1200" dirty="0">
              <a:solidFill>
                <a:schemeClr val="accent2"/>
              </a:solidFill>
              <a:latin typeface="+mj-lt"/>
            </a:rPr>
            <a:t>= transposer les connaissances sur des applications concrètes et nouvelles (exercices différenciés)</a:t>
          </a:r>
          <a:endParaRPr lang="nl-BE" sz="1400" kern="1200" dirty="0">
            <a:solidFill>
              <a:schemeClr val="accent2"/>
            </a:solidFill>
            <a:latin typeface="+mj-lt"/>
          </a:endParaRPr>
        </a:p>
      </dsp:txBody>
      <dsp:txXfrm rot="-5400000">
        <a:off x="557927" y="1425049"/>
        <a:ext cx="10555780" cy="467495"/>
      </dsp:txXfrm>
    </dsp:sp>
    <dsp:sp modelId="{D6213B73-7EBB-4EB0-8E84-7EADDF1F0887}">
      <dsp:nvSpPr>
        <dsp:cNvPr id="0" name=""/>
        <dsp:cNvSpPr/>
      </dsp:nvSpPr>
      <dsp:spPr>
        <a:xfrm rot="5400000">
          <a:off x="-119555" y="2216926"/>
          <a:ext cx="797038" cy="55792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fr-BE" sz="1200" b="1" kern="1200" dirty="0">
            <a:solidFill>
              <a:schemeClr val="accent2"/>
            </a:solidFill>
            <a:latin typeface="+mj-lt"/>
          </a:endParaRPr>
        </a:p>
        <a:p>
          <a:pPr marL="0" lvl="0" indent="0" algn="ctr" defTabSz="533400">
            <a:lnSpc>
              <a:spcPct val="90000"/>
            </a:lnSpc>
            <a:spcBef>
              <a:spcPct val="0"/>
            </a:spcBef>
            <a:spcAft>
              <a:spcPct val="35000"/>
            </a:spcAft>
            <a:buNone/>
          </a:pPr>
          <a:r>
            <a:rPr lang="fr-BE" sz="2800" b="1" kern="1200" dirty="0">
              <a:solidFill>
                <a:schemeClr val="bg1"/>
              </a:solidFill>
              <a:latin typeface="+mj-lt"/>
            </a:rPr>
            <a:t>4</a:t>
          </a:r>
          <a:endParaRPr lang="nl-BE" sz="2800" kern="1200" dirty="0">
            <a:solidFill>
              <a:schemeClr val="bg1"/>
            </a:solidFill>
            <a:latin typeface="+mj-lt"/>
          </a:endParaRPr>
        </a:p>
      </dsp:txBody>
      <dsp:txXfrm rot="-5400000">
        <a:off x="1" y="2376335"/>
        <a:ext cx="557927" cy="239111"/>
      </dsp:txXfrm>
    </dsp:sp>
    <dsp:sp modelId="{C22B9D7E-D24B-4FDB-9F16-232D4F63E4A0}">
      <dsp:nvSpPr>
        <dsp:cNvPr id="0" name=""/>
        <dsp:cNvSpPr/>
      </dsp:nvSpPr>
      <dsp:spPr>
        <a:xfrm rot="5400000">
          <a:off x="5589424" y="-2934127"/>
          <a:ext cx="518075" cy="105810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BE" sz="1800" kern="1200" dirty="0">
              <a:solidFill>
                <a:schemeClr val="accent2"/>
              </a:solidFill>
              <a:latin typeface="+mj-lt"/>
            </a:rPr>
            <a:t>mise au point			</a:t>
          </a:r>
          <a:r>
            <a:rPr lang="fr-BE" sz="1400" kern="1200" dirty="0">
              <a:solidFill>
                <a:schemeClr val="accent2"/>
              </a:solidFill>
              <a:latin typeface="+mj-lt"/>
            </a:rPr>
            <a:t>= sur les savoirs et savoir-faire abordés en vue </a:t>
          </a:r>
          <a:r>
            <a:rPr lang="fr-BE" sz="1200" kern="1200" dirty="0">
              <a:solidFill>
                <a:schemeClr val="accent2"/>
              </a:solidFill>
              <a:latin typeface="+mj-lt"/>
            </a:rPr>
            <a:t>des compétences à atteindre au moment</a:t>
          </a:r>
          <a:r>
            <a:rPr lang="fr-BE" sz="1400" kern="1200" dirty="0">
              <a:solidFill>
                <a:schemeClr val="accent2"/>
              </a:solidFill>
              <a:latin typeface="+mj-lt"/>
            </a:rPr>
            <a:t> de l’évaluation</a:t>
          </a:r>
          <a:endParaRPr lang="nl-BE" sz="1400" kern="1200" dirty="0">
            <a:solidFill>
              <a:schemeClr val="accent2"/>
            </a:solidFill>
            <a:latin typeface="+mj-lt"/>
          </a:endParaRPr>
        </a:p>
      </dsp:txBody>
      <dsp:txXfrm rot="-5400000">
        <a:off x="557927" y="2122660"/>
        <a:ext cx="10555780" cy="467495"/>
      </dsp:txXfrm>
    </dsp:sp>
    <dsp:sp modelId="{5DC74ABE-280F-426B-AFE4-DE895BED5687}">
      <dsp:nvSpPr>
        <dsp:cNvPr id="0" name=""/>
        <dsp:cNvSpPr/>
      </dsp:nvSpPr>
      <dsp:spPr>
        <a:xfrm rot="5400000">
          <a:off x="-119555" y="2914537"/>
          <a:ext cx="797038" cy="55792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fr-BE" sz="1200" b="1" kern="1200" dirty="0">
            <a:solidFill>
              <a:schemeClr val="accent2"/>
            </a:solidFill>
            <a:latin typeface="+mj-lt"/>
          </a:endParaRPr>
        </a:p>
        <a:p>
          <a:pPr marL="0" lvl="0" indent="0" algn="ctr" defTabSz="533400">
            <a:lnSpc>
              <a:spcPct val="90000"/>
            </a:lnSpc>
            <a:spcBef>
              <a:spcPct val="0"/>
            </a:spcBef>
            <a:spcAft>
              <a:spcPct val="35000"/>
            </a:spcAft>
            <a:buNone/>
          </a:pPr>
          <a:r>
            <a:rPr lang="fr-BE" sz="2800" b="1" kern="1200" dirty="0">
              <a:solidFill>
                <a:schemeClr val="bg1"/>
              </a:solidFill>
              <a:latin typeface="+mj-lt"/>
            </a:rPr>
            <a:t>5</a:t>
          </a:r>
          <a:endParaRPr lang="nl-BE" sz="2800" kern="1200" dirty="0">
            <a:solidFill>
              <a:schemeClr val="bg1"/>
            </a:solidFill>
            <a:latin typeface="+mj-lt"/>
          </a:endParaRPr>
        </a:p>
      </dsp:txBody>
      <dsp:txXfrm rot="-5400000">
        <a:off x="1" y="3073946"/>
        <a:ext cx="557927" cy="239111"/>
      </dsp:txXfrm>
    </dsp:sp>
    <dsp:sp modelId="{67C0391A-B576-4DDE-97C0-E1D89F5306FB}">
      <dsp:nvSpPr>
        <dsp:cNvPr id="0" name=""/>
        <dsp:cNvSpPr/>
      </dsp:nvSpPr>
      <dsp:spPr>
        <a:xfrm rot="5400000">
          <a:off x="5589424" y="-2236516"/>
          <a:ext cx="518075" cy="105810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BE" sz="1800" kern="1200" dirty="0">
              <a:solidFill>
                <a:schemeClr val="accent2"/>
              </a:solidFill>
              <a:latin typeface="+mj-lt"/>
            </a:rPr>
            <a:t>évaluation de la séquence </a:t>
          </a:r>
          <a:r>
            <a:rPr lang="fr-BE" sz="1800" b="1" kern="1200" dirty="0">
              <a:solidFill>
                <a:schemeClr val="accent2"/>
              </a:solidFill>
              <a:latin typeface="+mj-lt"/>
            </a:rPr>
            <a:t>(auto)							</a:t>
          </a:r>
          <a:r>
            <a:rPr lang="fr-BE" sz="2000" i="1" kern="1200" dirty="0" err="1">
              <a:solidFill>
                <a:schemeClr val="accent2"/>
              </a:solidFill>
              <a:latin typeface="+mj-lt"/>
            </a:rPr>
            <a:t>cfr</a:t>
          </a:r>
          <a:r>
            <a:rPr lang="fr-BE" sz="2000" kern="1200" dirty="0">
              <a:solidFill>
                <a:schemeClr val="accent2"/>
              </a:solidFill>
              <a:latin typeface="+mj-lt"/>
            </a:rPr>
            <a:t> </a:t>
          </a:r>
          <a:r>
            <a:rPr lang="fr-BE" sz="2000" i="1" kern="1200" dirty="0">
              <a:solidFill>
                <a:schemeClr val="accent2"/>
              </a:solidFill>
              <a:latin typeface="+mj-lt"/>
            </a:rPr>
            <a:t>infra</a:t>
          </a:r>
          <a:endParaRPr lang="nl-BE" sz="2000" i="1" kern="1200" dirty="0">
            <a:solidFill>
              <a:schemeClr val="accent2"/>
            </a:solidFill>
            <a:latin typeface="+mj-lt"/>
          </a:endParaRPr>
        </a:p>
      </dsp:txBody>
      <dsp:txXfrm rot="-5400000">
        <a:off x="557927" y="2820271"/>
        <a:ext cx="10555780" cy="467495"/>
      </dsp:txXfrm>
    </dsp:sp>
    <dsp:sp modelId="{06B1D5E3-61A5-4093-9E38-F6AFA4057FDF}">
      <dsp:nvSpPr>
        <dsp:cNvPr id="0" name=""/>
        <dsp:cNvSpPr/>
      </dsp:nvSpPr>
      <dsp:spPr>
        <a:xfrm rot="5400000">
          <a:off x="-119555" y="3612148"/>
          <a:ext cx="797038" cy="557927"/>
        </a:xfrm>
        <a:prstGeom prst="chevron">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w="6350" cap="flat" cmpd="sng" algn="ctr">
          <a:solidFill>
            <a:schemeClr val="dk2">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endParaRPr lang="fr-BE" sz="1200" b="1" kern="1200" dirty="0">
            <a:solidFill>
              <a:schemeClr val="bg1"/>
            </a:solidFill>
            <a:latin typeface="+mj-lt"/>
          </a:endParaRPr>
        </a:p>
        <a:p>
          <a:pPr marL="0" lvl="0" indent="0" algn="ctr" defTabSz="533400">
            <a:lnSpc>
              <a:spcPct val="90000"/>
            </a:lnSpc>
            <a:spcBef>
              <a:spcPct val="0"/>
            </a:spcBef>
            <a:spcAft>
              <a:spcPct val="35000"/>
            </a:spcAft>
            <a:buNone/>
          </a:pPr>
          <a:r>
            <a:rPr lang="fr-BE" sz="2800" b="1" kern="1200" dirty="0">
              <a:solidFill>
                <a:schemeClr val="bg1"/>
              </a:solidFill>
              <a:latin typeface="+mj-lt"/>
            </a:rPr>
            <a:t>6</a:t>
          </a:r>
          <a:endParaRPr lang="nl-BE" sz="2800" kern="1200" dirty="0">
            <a:solidFill>
              <a:schemeClr val="bg1"/>
            </a:solidFill>
            <a:latin typeface="+mj-lt"/>
          </a:endParaRPr>
        </a:p>
      </dsp:txBody>
      <dsp:txXfrm rot="-5400000">
        <a:off x="1" y="3771557"/>
        <a:ext cx="557927" cy="239111"/>
      </dsp:txXfrm>
    </dsp:sp>
    <dsp:sp modelId="{504BD2DA-ED3F-462E-9A38-EDFDE1E75032}">
      <dsp:nvSpPr>
        <dsp:cNvPr id="0" name=""/>
        <dsp:cNvSpPr/>
      </dsp:nvSpPr>
      <dsp:spPr>
        <a:xfrm rot="5400000">
          <a:off x="5589424" y="-1538904"/>
          <a:ext cx="518075" cy="10581070"/>
        </a:xfrm>
        <a:prstGeom prst="round2SameRect">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fr-BE" sz="1800" kern="1200" dirty="0">
              <a:solidFill>
                <a:schemeClr val="accent2"/>
              </a:solidFill>
              <a:latin typeface="+mj-lt"/>
            </a:rPr>
            <a:t>correction </a:t>
          </a:r>
          <a:r>
            <a:rPr lang="fr-BE" sz="1800" b="1" kern="1200" dirty="0">
              <a:solidFill>
                <a:schemeClr val="accent2"/>
              </a:solidFill>
              <a:latin typeface="+mj-lt"/>
            </a:rPr>
            <a:t>(auto/</a:t>
          </a:r>
          <a:r>
            <a:rPr lang="fr-BE" sz="1800" b="1" kern="1200" dirty="0">
              <a:solidFill>
                <a:srgbClr val="FF0000"/>
              </a:solidFill>
              <a:latin typeface="+mj-lt"/>
            </a:rPr>
            <a:t>socio</a:t>
          </a:r>
          <a:r>
            <a:rPr lang="fr-BE" sz="1800" b="1" kern="1200" dirty="0">
              <a:solidFill>
                <a:schemeClr val="accent2"/>
              </a:solidFill>
              <a:latin typeface="+mj-lt"/>
            </a:rPr>
            <a:t>)									</a:t>
          </a:r>
          <a:r>
            <a:rPr lang="fr-BE" sz="2000" i="1" kern="1200" dirty="0" err="1">
              <a:solidFill>
                <a:schemeClr val="accent2"/>
              </a:solidFill>
              <a:latin typeface="+mj-lt"/>
            </a:rPr>
            <a:t>cfr</a:t>
          </a:r>
          <a:r>
            <a:rPr lang="fr-BE" sz="2000" kern="1200" dirty="0">
              <a:solidFill>
                <a:schemeClr val="accent2"/>
              </a:solidFill>
              <a:latin typeface="+mj-lt"/>
            </a:rPr>
            <a:t> </a:t>
          </a:r>
          <a:r>
            <a:rPr lang="fr-BE" sz="2000" i="1" kern="1200" dirty="0">
              <a:solidFill>
                <a:schemeClr val="accent2"/>
              </a:solidFill>
              <a:latin typeface="+mj-lt"/>
            </a:rPr>
            <a:t>infra</a:t>
          </a:r>
          <a:endParaRPr lang="nl-BE" sz="2000" i="1" kern="1200" dirty="0">
            <a:solidFill>
              <a:schemeClr val="accent2"/>
            </a:solidFill>
            <a:latin typeface="+mj-lt"/>
          </a:endParaRPr>
        </a:p>
      </dsp:txBody>
      <dsp:txXfrm rot="-5400000">
        <a:off x="557927" y="3517883"/>
        <a:ext cx="10555780" cy="4674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EE797-1FA1-40A2-AF48-112233B1464E}">
      <dsp:nvSpPr>
        <dsp:cNvPr id="0" name=""/>
        <dsp:cNvSpPr/>
      </dsp:nvSpPr>
      <dsp:spPr>
        <a:xfrm rot="16200000">
          <a:off x="-258084" y="258086"/>
          <a:ext cx="3200400" cy="2684226"/>
        </a:xfrm>
        <a:prstGeom prst="flowChartManualOperati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6050" bIns="0" numCol="1" spcCol="1270" anchor="ctr" anchorCtr="0">
          <a:noAutofit/>
        </a:bodyPr>
        <a:lstStyle/>
        <a:p>
          <a:pPr marL="0" lvl="0" indent="0" algn="l" defTabSz="1022350">
            <a:lnSpc>
              <a:spcPct val="90000"/>
            </a:lnSpc>
            <a:spcBef>
              <a:spcPct val="0"/>
            </a:spcBef>
            <a:spcAft>
              <a:spcPct val="35000"/>
            </a:spcAft>
            <a:buNone/>
          </a:pPr>
          <a:endParaRPr lang="nl-BE" sz="2300" kern="1200" dirty="0"/>
        </a:p>
        <a:p>
          <a:pPr marL="0" lvl="0" indent="0" algn="ctr" defTabSz="1022350">
            <a:lnSpc>
              <a:spcPct val="90000"/>
            </a:lnSpc>
            <a:spcBef>
              <a:spcPct val="0"/>
            </a:spcBef>
            <a:spcAft>
              <a:spcPct val="35000"/>
            </a:spcAft>
            <a:buNone/>
          </a:pPr>
          <a:r>
            <a:rPr lang="nl-BE" sz="6000" kern="1200" cap="small" baseline="0" dirty="0" err="1">
              <a:latin typeface="+mj-lt"/>
            </a:rPr>
            <a:t>Qui</a:t>
          </a:r>
          <a:r>
            <a:rPr lang="nl-BE" sz="6000" kern="1200" dirty="0">
              <a:latin typeface="+mj-lt"/>
            </a:rPr>
            <a:t> ?</a:t>
          </a:r>
        </a:p>
        <a:p>
          <a:pPr marL="171450" lvl="1" indent="-171450" algn="l" defTabSz="800100">
            <a:lnSpc>
              <a:spcPct val="90000"/>
            </a:lnSpc>
            <a:spcBef>
              <a:spcPct val="0"/>
            </a:spcBef>
            <a:spcAft>
              <a:spcPct val="15000"/>
            </a:spcAft>
            <a:buChar char="•"/>
          </a:pPr>
          <a:endParaRPr lang="nl-BE" sz="1800" kern="1200" dirty="0"/>
        </a:p>
      </dsp:txBody>
      <dsp:txXfrm rot="5400000">
        <a:off x="3" y="640079"/>
        <a:ext cx="2684226" cy="1920240"/>
      </dsp:txXfrm>
    </dsp:sp>
    <dsp:sp modelId="{8CDB28ED-BA3D-4FC8-B68A-FDAEC59A12DA}">
      <dsp:nvSpPr>
        <dsp:cNvPr id="0" name=""/>
        <dsp:cNvSpPr/>
      </dsp:nvSpPr>
      <dsp:spPr>
        <a:xfrm rot="16200000">
          <a:off x="2630192" y="258086"/>
          <a:ext cx="3200400" cy="2684226"/>
        </a:xfrm>
        <a:prstGeom prst="flowChartManualOperation">
          <a:avLst/>
        </a:prstGeom>
        <a:solidFill>
          <a:schemeClr val="accent2">
            <a:shade val="80000"/>
            <a:hueOff val="200847"/>
            <a:satOff val="-21831"/>
            <a:lumOff val="146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2000" kern="1200" dirty="0">
              <a:solidFill>
                <a:schemeClr val="bg1"/>
              </a:solidFill>
              <a:latin typeface="+mj-lt"/>
            </a:rPr>
            <a:t>titulaire</a:t>
          </a:r>
        </a:p>
        <a:p>
          <a:pPr lvl="0" algn="ctr" defTabSz="889000">
            <a:lnSpc>
              <a:spcPct val="90000"/>
            </a:lnSpc>
            <a:spcBef>
              <a:spcPct val="0"/>
            </a:spcBef>
            <a:spcAft>
              <a:spcPct val="35000"/>
            </a:spcAft>
            <a:buNone/>
          </a:pPr>
          <a:r>
            <a:rPr lang="nl-BE" sz="2000" kern="1200" dirty="0">
              <a:solidFill>
                <a:schemeClr val="bg1"/>
              </a:solidFill>
              <a:latin typeface="+mj-lt"/>
            </a:rPr>
            <a:t>+ </a:t>
          </a:r>
        </a:p>
        <a:p>
          <a:pPr marL="0" marR="0" lvl="0" indent="0" algn="ctr" defTabSz="889000" eaLnBrk="1" fontAlgn="auto" latinLnBrk="0" hangingPunct="1">
            <a:lnSpc>
              <a:spcPct val="90000"/>
            </a:lnSpc>
            <a:spcBef>
              <a:spcPct val="0"/>
            </a:spcBef>
            <a:spcAft>
              <a:spcPct val="35000"/>
            </a:spcAft>
            <a:buClrTx/>
            <a:buSzTx/>
            <a:buFontTx/>
            <a:buNone/>
            <a:tabLst/>
            <a:defRPr/>
          </a:pPr>
          <a:r>
            <a:rPr lang="nl-BE" sz="1800" kern="1200" dirty="0" err="1">
              <a:solidFill>
                <a:schemeClr val="bg1"/>
              </a:solidFill>
              <a:latin typeface="+mj-lt"/>
            </a:rPr>
            <a:t>élèves</a:t>
          </a:r>
          <a:r>
            <a:rPr lang="nl-BE" sz="1800" kern="1200" dirty="0">
              <a:solidFill>
                <a:schemeClr val="bg1"/>
              </a:solidFill>
              <a:latin typeface="+mj-lt"/>
            </a:rPr>
            <a:t> de la </a:t>
          </a:r>
          <a:r>
            <a:rPr lang="nl-BE" sz="1800" kern="1200" dirty="0" err="1">
              <a:solidFill>
                <a:schemeClr val="bg1"/>
              </a:solidFill>
              <a:latin typeface="+mj-lt"/>
            </a:rPr>
            <a:t>classe</a:t>
          </a:r>
          <a:r>
            <a:rPr lang="nl-BE" sz="1800" kern="1200" dirty="0">
              <a:solidFill>
                <a:schemeClr val="bg1"/>
              </a:solidFill>
              <a:latin typeface="+mj-lt"/>
            </a:rPr>
            <a:t> </a:t>
          </a:r>
        </a:p>
        <a:p>
          <a:pPr lvl="0" algn="ctr" defTabSz="889000">
            <a:lnSpc>
              <a:spcPct val="90000"/>
            </a:lnSpc>
            <a:spcBef>
              <a:spcPct val="0"/>
            </a:spcBef>
            <a:spcAft>
              <a:spcPct val="35000"/>
            </a:spcAft>
            <a:buNone/>
          </a:pPr>
          <a:endParaRPr lang="nl-BE" sz="1800" kern="1200" dirty="0">
            <a:solidFill>
              <a:schemeClr val="bg1"/>
            </a:solidFill>
            <a:latin typeface="+mj-lt"/>
          </a:endParaRPr>
        </a:p>
        <a:p>
          <a:pPr lvl="0" algn="ctr" defTabSz="889000">
            <a:lnSpc>
              <a:spcPct val="90000"/>
            </a:lnSpc>
            <a:spcBef>
              <a:spcPct val="0"/>
            </a:spcBef>
            <a:spcAft>
              <a:spcPct val="35000"/>
            </a:spcAft>
            <a:buNone/>
          </a:pPr>
          <a:r>
            <a:rPr lang="nl-BE" sz="1600" kern="1200" dirty="0">
              <a:solidFill>
                <a:schemeClr val="bg1"/>
              </a:solidFill>
              <a:latin typeface="+mj-lt"/>
            </a:rPr>
            <a:t>(± 20 </a:t>
          </a:r>
          <a:r>
            <a:rPr lang="nl-BE" sz="1600" kern="1200" dirty="0" err="1">
              <a:solidFill>
                <a:schemeClr val="bg1"/>
              </a:solidFill>
              <a:latin typeface="+mj-lt"/>
            </a:rPr>
            <a:t>élèves</a:t>
          </a:r>
          <a:r>
            <a:rPr lang="nl-BE" sz="1600" kern="1200" dirty="0">
              <a:solidFill>
                <a:schemeClr val="bg1"/>
              </a:solidFill>
              <a:latin typeface="+mj-lt"/>
            </a:rPr>
            <a:t>)</a:t>
          </a:r>
        </a:p>
      </dsp:txBody>
      <dsp:txXfrm rot="5400000">
        <a:off x="2888279" y="640079"/>
        <a:ext cx="2684226" cy="1920240"/>
      </dsp:txXfrm>
    </dsp:sp>
    <dsp:sp modelId="{3D96C322-CC22-4951-A277-800AF4A984C7}">
      <dsp:nvSpPr>
        <dsp:cNvPr id="0" name=""/>
        <dsp:cNvSpPr/>
      </dsp:nvSpPr>
      <dsp:spPr>
        <a:xfrm rot="16200000">
          <a:off x="5515737" y="258086"/>
          <a:ext cx="3200400" cy="2684226"/>
        </a:xfrm>
        <a:prstGeom prst="flowChartManualOperation">
          <a:avLst/>
        </a:prstGeom>
        <a:solidFill>
          <a:schemeClr val="accent2">
            <a:shade val="80000"/>
            <a:hueOff val="401694"/>
            <a:satOff val="-43661"/>
            <a:lumOff val="292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430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800" kern="1200" dirty="0" err="1">
              <a:latin typeface="+mj-lt"/>
            </a:rPr>
            <a:t>coordinatrice</a:t>
          </a:r>
          <a:endParaRPr lang="nl-BE" sz="180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1100" kern="1200" dirty="0">
              <a:latin typeface="+mj-lt"/>
            </a:rPr>
            <a:t>+</a:t>
          </a:r>
        </a:p>
        <a:p>
          <a:pPr lvl="0" algn="ctr" defTabSz="889000">
            <a:lnSpc>
              <a:spcPct val="90000"/>
            </a:lnSpc>
            <a:spcBef>
              <a:spcPct val="0"/>
            </a:spcBef>
            <a:spcAft>
              <a:spcPct val="35000"/>
            </a:spcAft>
            <a:buNone/>
          </a:pPr>
          <a:r>
            <a:rPr lang="nl-BE" sz="1800" kern="1200" dirty="0" err="1">
              <a:latin typeface="+mj-lt"/>
            </a:rPr>
            <a:t>titulaires</a:t>
          </a:r>
          <a:r>
            <a:rPr lang="nl-BE" sz="1800" kern="1200" dirty="0">
              <a:latin typeface="+mj-lt"/>
            </a:rPr>
            <a:t> &amp; </a:t>
          </a:r>
          <a:r>
            <a:rPr lang="nl-BE" sz="1800" kern="1200" dirty="0" err="1">
              <a:latin typeface="+mj-lt"/>
            </a:rPr>
            <a:t>professeurs</a:t>
          </a:r>
          <a:endParaRPr lang="nl-BE" sz="1800" kern="1200" dirty="0">
            <a:latin typeface="+mj-lt"/>
          </a:endParaRPr>
        </a:p>
        <a:p>
          <a:pPr lvl="0" algn="ctr" defTabSz="889000">
            <a:lnSpc>
              <a:spcPct val="90000"/>
            </a:lnSpc>
            <a:spcBef>
              <a:spcPct val="0"/>
            </a:spcBef>
            <a:spcAft>
              <a:spcPct val="35000"/>
            </a:spcAft>
            <a:buNone/>
          </a:pPr>
          <a:r>
            <a:rPr lang="nl-BE" sz="1100" kern="1200" dirty="0">
              <a:latin typeface="+mj-lt"/>
            </a:rPr>
            <a:t>+</a:t>
          </a:r>
        </a:p>
        <a:p>
          <a:pPr lvl="0" algn="ctr" defTabSz="889000">
            <a:lnSpc>
              <a:spcPct val="90000"/>
            </a:lnSpc>
            <a:spcBef>
              <a:spcPct val="0"/>
            </a:spcBef>
            <a:spcAft>
              <a:spcPct val="35000"/>
            </a:spcAft>
            <a:buNone/>
          </a:pPr>
          <a:r>
            <a:rPr lang="nl-BE" sz="1800" kern="1200" dirty="0" err="1">
              <a:latin typeface="+mj-lt"/>
            </a:rPr>
            <a:t>éducateurs</a:t>
          </a:r>
          <a:endParaRPr lang="nl-BE" sz="1800" kern="1200" dirty="0">
            <a:latin typeface="+mj-lt"/>
          </a:endParaRPr>
        </a:p>
        <a:p>
          <a:pPr lvl="0" algn="ctr" defTabSz="889000">
            <a:lnSpc>
              <a:spcPct val="90000"/>
            </a:lnSpc>
            <a:spcBef>
              <a:spcPct val="0"/>
            </a:spcBef>
            <a:spcAft>
              <a:spcPct val="35000"/>
            </a:spcAft>
            <a:buNone/>
          </a:pPr>
          <a:r>
            <a:rPr lang="nl-BE" sz="1100" kern="1200" dirty="0">
              <a:latin typeface="+mj-lt"/>
            </a:rPr>
            <a:t>+</a:t>
          </a:r>
        </a:p>
        <a:p>
          <a:pPr lvl="0" algn="ctr" defTabSz="889000">
            <a:lnSpc>
              <a:spcPct val="90000"/>
            </a:lnSpc>
            <a:spcBef>
              <a:spcPct val="0"/>
            </a:spcBef>
            <a:spcAft>
              <a:spcPct val="35000"/>
            </a:spcAft>
            <a:buNone/>
          </a:pPr>
          <a:r>
            <a:rPr lang="nl-BE" sz="1800" kern="1200" dirty="0">
              <a:latin typeface="+mj-lt"/>
            </a:rPr>
            <a:t>les </a:t>
          </a:r>
          <a:r>
            <a:rPr lang="nl-BE" sz="1800" kern="1200" dirty="0" err="1">
              <a:latin typeface="+mj-lt"/>
            </a:rPr>
            <a:t>élèves</a:t>
          </a:r>
          <a:r>
            <a:rPr lang="nl-BE" sz="1800" kern="1200" dirty="0">
              <a:latin typeface="+mj-lt"/>
            </a:rPr>
            <a:t> du d° </a:t>
          </a:r>
        </a:p>
        <a:p>
          <a:pPr lvl="0" algn="ctr" defTabSz="889000">
            <a:lnSpc>
              <a:spcPct val="90000"/>
            </a:lnSpc>
            <a:spcBef>
              <a:spcPct val="0"/>
            </a:spcBef>
            <a:spcAft>
              <a:spcPct val="35000"/>
            </a:spcAft>
            <a:buNone/>
          </a:pPr>
          <a:r>
            <a:rPr lang="nl-BE" sz="1400" kern="1200" dirty="0">
              <a:latin typeface="+mj-lt"/>
            </a:rPr>
            <a:t>(± 200 </a:t>
          </a:r>
          <a:r>
            <a:rPr lang="nl-BE" sz="1400" kern="1200" dirty="0" err="1">
              <a:latin typeface="+mj-lt"/>
            </a:rPr>
            <a:t>élèves</a:t>
          </a:r>
          <a:r>
            <a:rPr lang="nl-BE" sz="1400" kern="1200" dirty="0">
              <a:latin typeface="+mj-lt"/>
            </a:rPr>
            <a:t> pour </a:t>
          </a:r>
          <a:r>
            <a:rPr lang="nl-BE" sz="1400" kern="1200" dirty="0" err="1">
              <a:latin typeface="+mj-lt"/>
            </a:rPr>
            <a:t>le</a:t>
          </a:r>
          <a:r>
            <a:rPr lang="nl-BE" sz="1400" kern="1200" dirty="0">
              <a:latin typeface="+mj-lt"/>
            </a:rPr>
            <a:t> 1</a:t>
          </a:r>
          <a:r>
            <a:rPr lang="nl-BE" sz="1400" kern="1200" baseline="30000" dirty="0">
              <a:latin typeface="+mj-lt"/>
            </a:rPr>
            <a:t>er</a:t>
          </a:r>
          <a:r>
            <a:rPr lang="nl-BE" sz="1400" kern="1200" dirty="0">
              <a:latin typeface="+mj-lt"/>
            </a:rPr>
            <a:t> d°)</a:t>
          </a:r>
        </a:p>
      </dsp:txBody>
      <dsp:txXfrm rot="5400000">
        <a:off x="5773824" y="640079"/>
        <a:ext cx="2684226" cy="1920240"/>
      </dsp:txXfrm>
    </dsp:sp>
    <dsp:sp modelId="{7E64A494-5EB6-46F0-A121-C95B2EF0F672}">
      <dsp:nvSpPr>
        <dsp:cNvPr id="0" name=""/>
        <dsp:cNvSpPr/>
      </dsp:nvSpPr>
      <dsp:spPr>
        <a:xfrm rot="16200000">
          <a:off x="8401281" y="258086"/>
          <a:ext cx="3200400" cy="2684226"/>
        </a:xfrm>
        <a:prstGeom prst="flowChartManualOperation">
          <a:avLst/>
        </a:prstGeom>
        <a:solidFill>
          <a:schemeClr val="accent2">
            <a:shade val="80000"/>
            <a:hueOff val="602542"/>
            <a:satOff val="-65492"/>
            <a:lumOff val="4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2000" kern="1200" dirty="0" err="1">
              <a:latin typeface="+mj-lt"/>
            </a:rPr>
            <a:t>coordinatrice</a:t>
          </a:r>
          <a:endParaRPr lang="nl-BE" sz="200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2000" kern="1200" dirty="0">
              <a:latin typeface="+mj-lt"/>
            </a:rPr>
            <a:t>+</a:t>
          </a:r>
        </a:p>
        <a:p>
          <a:pPr marL="0" marR="0" lvl="0" indent="0" algn="ctr" defTabSz="914400" eaLnBrk="1" fontAlgn="auto" latinLnBrk="0" hangingPunct="1">
            <a:lnSpc>
              <a:spcPct val="100000"/>
            </a:lnSpc>
            <a:spcBef>
              <a:spcPct val="0"/>
            </a:spcBef>
            <a:spcAft>
              <a:spcPts val="0"/>
            </a:spcAft>
            <a:buClrTx/>
            <a:buSzTx/>
            <a:buFontTx/>
            <a:buNone/>
            <a:tabLst/>
            <a:defRPr/>
          </a:pPr>
          <a:r>
            <a:rPr lang="nl-BE" sz="2000" kern="1200" dirty="0">
              <a:latin typeface="+mj-lt"/>
            </a:rPr>
            <a:t>les </a:t>
          </a:r>
          <a:r>
            <a:rPr lang="nl-BE" sz="2000" kern="1200" dirty="0" err="1">
              <a:latin typeface="+mj-lt"/>
            </a:rPr>
            <a:t>présidents</a:t>
          </a:r>
          <a:r>
            <a:rPr lang="nl-BE" sz="2000" kern="1200" dirty="0">
              <a:latin typeface="+mj-lt"/>
            </a:rPr>
            <a:t> de </a:t>
          </a:r>
          <a:r>
            <a:rPr lang="nl-BE" sz="2000" kern="1200" dirty="0" err="1">
              <a:latin typeface="+mj-lt"/>
            </a:rPr>
            <a:t>classe</a:t>
          </a:r>
          <a:endParaRPr lang="nl-BE" sz="200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2000" kern="1200" dirty="0">
              <a:latin typeface="+mj-lt"/>
            </a:rPr>
            <a:t> </a:t>
          </a:r>
        </a:p>
        <a:p>
          <a:pPr lvl="0" algn="ctr" defTabSz="1066800">
            <a:lnSpc>
              <a:spcPct val="90000"/>
            </a:lnSpc>
            <a:spcBef>
              <a:spcPct val="0"/>
            </a:spcBef>
            <a:spcAft>
              <a:spcPct val="35000"/>
            </a:spcAft>
            <a:buNone/>
          </a:pPr>
          <a:r>
            <a:rPr lang="nl-BE" sz="1600" kern="1200" dirty="0">
              <a:latin typeface="+mj-lt"/>
            </a:rPr>
            <a:t>(20 </a:t>
          </a:r>
          <a:r>
            <a:rPr lang="nl-BE" sz="1600" kern="1200" dirty="0" err="1">
              <a:latin typeface="+mj-lt"/>
            </a:rPr>
            <a:t>présidents</a:t>
          </a:r>
          <a:r>
            <a:rPr lang="nl-BE" sz="1600" kern="1200" dirty="0">
              <a:latin typeface="+mj-lt"/>
            </a:rPr>
            <a:t>)</a:t>
          </a:r>
        </a:p>
      </dsp:txBody>
      <dsp:txXfrm rot="5400000">
        <a:off x="8659368" y="640079"/>
        <a:ext cx="2684226" cy="19202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EE797-1FA1-40A2-AF48-112233B1464E}">
      <dsp:nvSpPr>
        <dsp:cNvPr id="0" name=""/>
        <dsp:cNvSpPr/>
      </dsp:nvSpPr>
      <dsp:spPr>
        <a:xfrm rot="16200000">
          <a:off x="-869693" y="869693"/>
          <a:ext cx="4428951" cy="2689563"/>
        </a:xfrm>
        <a:prstGeom prst="flowChartManualOperati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190500" bIns="0" numCol="1" spcCol="1270" anchor="ctr" anchorCtr="0">
          <a:noAutofit/>
        </a:bodyPr>
        <a:lstStyle/>
        <a:p>
          <a:pPr marL="0" lvl="0" indent="0" algn="ctr" defTabSz="1333500">
            <a:lnSpc>
              <a:spcPct val="90000"/>
            </a:lnSpc>
            <a:spcBef>
              <a:spcPct val="0"/>
            </a:spcBef>
            <a:spcAft>
              <a:spcPct val="35000"/>
            </a:spcAft>
            <a:buNone/>
          </a:pPr>
          <a:r>
            <a:rPr lang="nl-BE" sz="3000" b="1" kern="1200" cap="small" baseline="0" dirty="0" err="1">
              <a:latin typeface="+mj-lt"/>
            </a:rPr>
            <a:t>Où</a:t>
          </a:r>
          <a:r>
            <a:rPr lang="nl-BE" sz="3000" b="1" kern="1200" cap="small" baseline="0" dirty="0">
              <a:latin typeface="+mj-lt"/>
            </a:rPr>
            <a:t> &amp; </a:t>
          </a:r>
          <a:r>
            <a:rPr lang="nl-BE" sz="3000" b="1" kern="1200" cap="small" baseline="0" dirty="0" err="1">
              <a:latin typeface="+mj-lt"/>
            </a:rPr>
            <a:t>quand</a:t>
          </a:r>
          <a:r>
            <a:rPr lang="nl-BE" sz="3000" b="1" kern="1200" cap="small" baseline="0" dirty="0">
              <a:latin typeface="+mj-lt"/>
            </a:rPr>
            <a:t> ?</a:t>
          </a:r>
        </a:p>
        <a:p>
          <a:pPr marL="0" lvl="0" indent="0" algn="ctr" defTabSz="1333500">
            <a:lnSpc>
              <a:spcPct val="90000"/>
            </a:lnSpc>
            <a:spcBef>
              <a:spcPct val="0"/>
            </a:spcBef>
            <a:spcAft>
              <a:spcPct val="35000"/>
            </a:spcAft>
            <a:buNone/>
          </a:pPr>
          <a:endParaRPr lang="nl-BE" sz="3000" b="1" kern="1200" cap="small" baseline="0" dirty="0">
            <a:latin typeface="+mj-lt"/>
          </a:endParaRPr>
        </a:p>
        <a:p>
          <a:pPr marL="0" lvl="0" indent="0" algn="ctr" defTabSz="1333500">
            <a:lnSpc>
              <a:spcPct val="90000"/>
            </a:lnSpc>
            <a:spcBef>
              <a:spcPct val="0"/>
            </a:spcBef>
            <a:spcAft>
              <a:spcPct val="35000"/>
            </a:spcAft>
            <a:buNone/>
          </a:pPr>
          <a:r>
            <a:rPr lang="nl-BE" sz="2000" b="1" kern="1200" dirty="0">
              <a:latin typeface="+mj-lt"/>
            </a:rPr>
            <a:t>1 </a:t>
          </a:r>
          <a:r>
            <a:rPr lang="nl-BE" sz="2000" b="1" kern="1200" dirty="0" err="1">
              <a:latin typeface="+mj-lt"/>
            </a:rPr>
            <a:t>fois</a:t>
          </a:r>
          <a:r>
            <a:rPr lang="nl-BE" sz="2000" b="1" kern="1200" dirty="0">
              <a:latin typeface="+mj-lt"/>
            </a:rPr>
            <a:t> par </a:t>
          </a:r>
          <a:r>
            <a:rPr lang="nl-BE" sz="2000" b="1" kern="1200" dirty="0" err="1">
              <a:latin typeface="+mj-lt"/>
            </a:rPr>
            <a:t>semaine</a:t>
          </a:r>
          <a:endParaRPr lang="nl-BE" sz="2000" b="1" kern="1200" dirty="0">
            <a:latin typeface="+mj-lt"/>
          </a:endParaRPr>
        </a:p>
      </dsp:txBody>
      <dsp:txXfrm rot="5400000">
        <a:off x="1" y="885789"/>
        <a:ext cx="2689563" cy="2657371"/>
      </dsp:txXfrm>
    </dsp:sp>
    <dsp:sp modelId="{8CDB28ED-BA3D-4FC8-B68A-FDAEC59A12DA}">
      <dsp:nvSpPr>
        <dsp:cNvPr id="0" name=""/>
        <dsp:cNvSpPr/>
      </dsp:nvSpPr>
      <dsp:spPr>
        <a:xfrm rot="16200000">
          <a:off x="2024328" y="869693"/>
          <a:ext cx="4428951" cy="2689563"/>
        </a:xfrm>
        <a:prstGeom prst="flowChartManualOperation">
          <a:avLst/>
        </a:prstGeom>
        <a:solidFill>
          <a:schemeClr val="accent2">
            <a:shade val="80000"/>
            <a:hueOff val="200847"/>
            <a:satOff val="-21831"/>
            <a:lumOff val="146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0" tIns="0" rIns="8890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400" b="0" kern="1200" dirty="0">
              <a:latin typeface="+mj-lt"/>
              <a:cs typeface="Times New Roman" panose="02020603050405020304" pitchFamily="18" charset="0"/>
            </a:rPr>
            <a:t>périodes </a:t>
          </a:r>
          <a:r>
            <a:rPr lang="nl-BE" sz="1400" b="0" kern="1200" dirty="0" err="1">
              <a:latin typeface="+mj-lt"/>
              <a:cs typeface="Times New Roman" panose="02020603050405020304" pitchFamily="18" charset="0"/>
            </a:rPr>
            <a:t>spécifiques</a:t>
          </a:r>
          <a:r>
            <a:rPr lang="nl-BE" sz="1400" b="0" kern="1200" dirty="0">
              <a:latin typeface="+mj-lt"/>
              <a:cs typeface="Times New Roman" panose="02020603050405020304" pitchFamily="18" charset="0"/>
            </a:rPr>
            <a:t> </a:t>
          </a:r>
          <a:r>
            <a:rPr lang="nl-BE" sz="1400" b="0" kern="1200" dirty="0">
              <a:latin typeface="+mj-lt"/>
            </a:rPr>
            <a:t>de </a:t>
          </a:r>
          <a:r>
            <a:rPr lang="nl-BE" sz="1400" b="0" kern="1200" dirty="0" err="1">
              <a:latin typeface="+mj-lt"/>
            </a:rPr>
            <a:t>l’horaire</a:t>
          </a:r>
          <a:endParaRPr lang="nl-BE" sz="1400" b="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nl-BE" sz="1400" b="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1400" b="0" kern="1200" dirty="0" err="1">
              <a:latin typeface="+mj-lt"/>
            </a:rPr>
            <a:t>mercredi</a:t>
          </a:r>
          <a:r>
            <a:rPr lang="nl-BE" sz="1400" b="0" kern="1200" dirty="0">
              <a:solidFill>
                <a:schemeClr val="bg1"/>
              </a:solidFill>
              <a:latin typeface="+mj-lt"/>
            </a:rPr>
            <a:t> → 2</a:t>
          </a:r>
          <a:r>
            <a:rPr lang="nl-BE" sz="1400" b="0" kern="1200" baseline="30000" dirty="0">
              <a:solidFill>
                <a:schemeClr val="bg1"/>
              </a:solidFill>
              <a:latin typeface="+mj-lt"/>
            </a:rPr>
            <a:t>e</a:t>
          </a:r>
          <a:r>
            <a:rPr lang="nl-BE" sz="1400" b="0" kern="1200" dirty="0">
              <a:solidFill>
                <a:schemeClr val="bg1"/>
              </a:solidFill>
              <a:latin typeface="+mj-lt"/>
            </a:rPr>
            <a:t> d°</a:t>
          </a:r>
        </a:p>
        <a:p>
          <a:pPr marL="0" marR="0" lvl="0" indent="0" algn="ctr" defTabSz="914400" eaLnBrk="1" fontAlgn="auto" latinLnBrk="0" hangingPunct="1">
            <a:lnSpc>
              <a:spcPct val="100000"/>
            </a:lnSpc>
            <a:spcBef>
              <a:spcPct val="0"/>
            </a:spcBef>
            <a:spcAft>
              <a:spcPts val="0"/>
            </a:spcAft>
            <a:buClrTx/>
            <a:buSzTx/>
            <a:buFontTx/>
            <a:buNone/>
            <a:tabLst/>
            <a:defRPr/>
          </a:pPr>
          <a:r>
            <a:rPr lang="nl-BE" sz="1400" b="0" kern="1200" dirty="0" err="1">
              <a:solidFill>
                <a:schemeClr val="bg1"/>
              </a:solidFill>
              <a:latin typeface="+mj-lt"/>
            </a:rPr>
            <a:t>jeudi</a:t>
          </a:r>
          <a:r>
            <a:rPr lang="nl-BE" sz="1400" b="0" kern="1200" dirty="0">
              <a:solidFill>
                <a:schemeClr val="bg1"/>
              </a:solidFill>
              <a:latin typeface="+mj-lt"/>
            </a:rPr>
            <a:t> → 3</a:t>
          </a:r>
          <a:r>
            <a:rPr lang="nl-BE" sz="1400" b="0" kern="1200" baseline="30000" dirty="0">
              <a:solidFill>
                <a:schemeClr val="bg1"/>
              </a:solidFill>
              <a:latin typeface="+mj-lt"/>
            </a:rPr>
            <a:t>e</a:t>
          </a:r>
          <a:r>
            <a:rPr lang="nl-BE" sz="1400" b="0" kern="1200" dirty="0">
              <a:solidFill>
                <a:schemeClr val="bg1"/>
              </a:solidFill>
              <a:latin typeface="+mj-lt"/>
            </a:rPr>
            <a:t> d°</a:t>
          </a:r>
        </a:p>
        <a:p>
          <a:pPr marL="0" marR="0" lvl="0" indent="0" algn="ctr" defTabSz="914400" eaLnBrk="1" fontAlgn="auto" latinLnBrk="0" hangingPunct="1">
            <a:lnSpc>
              <a:spcPct val="100000"/>
            </a:lnSpc>
            <a:spcBef>
              <a:spcPct val="0"/>
            </a:spcBef>
            <a:spcAft>
              <a:spcPts val="0"/>
            </a:spcAft>
            <a:buClrTx/>
            <a:buSzTx/>
            <a:buFontTx/>
            <a:buNone/>
            <a:tabLst/>
            <a:defRPr/>
          </a:pPr>
          <a:r>
            <a:rPr lang="nl-BE" sz="1400" b="0" kern="1200" dirty="0" err="1">
              <a:solidFill>
                <a:schemeClr val="bg1"/>
              </a:solidFill>
              <a:latin typeface="+mj-lt"/>
            </a:rPr>
            <a:t>vendredi</a:t>
          </a:r>
          <a:r>
            <a:rPr lang="nl-BE" sz="1400" b="0" kern="1200" dirty="0">
              <a:solidFill>
                <a:schemeClr val="bg1"/>
              </a:solidFill>
              <a:latin typeface="+mj-lt"/>
            </a:rPr>
            <a:t> → 1</a:t>
          </a:r>
          <a:r>
            <a:rPr lang="nl-BE" sz="1400" b="0" kern="1200" baseline="30000" dirty="0">
              <a:solidFill>
                <a:schemeClr val="bg1"/>
              </a:solidFill>
              <a:latin typeface="+mj-lt"/>
            </a:rPr>
            <a:t>er</a:t>
          </a:r>
          <a:r>
            <a:rPr lang="nl-BE" sz="1400" b="0" kern="1200" dirty="0">
              <a:solidFill>
                <a:schemeClr val="bg1"/>
              </a:solidFill>
              <a:latin typeface="+mj-lt"/>
            </a:rPr>
            <a:t> d°</a:t>
          </a:r>
        </a:p>
        <a:p>
          <a:pPr marL="0" marR="0" lvl="0" indent="0" algn="ctr" defTabSz="914400" eaLnBrk="1" fontAlgn="auto" latinLnBrk="0" hangingPunct="1">
            <a:lnSpc>
              <a:spcPct val="100000"/>
            </a:lnSpc>
            <a:spcBef>
              <a:spcPct val="0"/>
            </a:spcBef>
            <a:spcAft>
              <a:spcPts val="0"/>
            </a:spcAft>
            <a:buClrTx/>
            <a:buSzTx/>
            <a:buFontTx/>
            <a:buNone/>
            <a:tabLst/>
            <a:defRPr/>
          </a:pPr>
          <a:endParaRPr lang="nl-BE" sz="1400" b="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1400" b="0" kern="1200" dirty="0">
              <a:latin typeface="+mj-lt"/>
            </a:rPr>
            <a:t>  ± 2 périodes au 1</a:t>
          </a:r>
          <a:r>
            <a:rPr lang="nl-BE" sz="1400" b="0" kern="1200" baseline="30000" dirty="0">
              <a:latin typeface="+mj-lt"/>
            </a:rPr>
            <a:t>er</a:t>
          </a:r>
          <a:r>
            <a:rPr lang="nl-BE" sz="1400" b="0" kern="1200" dirty="0">
              <a:latin typeface="+mj-lt"/>
            </a:rPr>
            <a:t> &amp; 2</a:t>
          </a:r>
          <a:r>
            <a:rPr lang="nl-BE" sz="1400" b="0" kern="1200" baseline="30000" dirty="0">
              <a:latin typeface="+mj-lt"/>
            </a:rPr>
            <a:t>e</a:t>
          </a:r>
          <a:r>
            <a:rPr lang="nl-BE" sz="1400" b="0" kern="1200" dirty="0">
              <a:latin typeface="+mj-lt"/>
            </a:rPr>
            <a:t> d°</a:t>
          </a:r>
        </a:p>
        <a:p>
          <a:pPr marL="0" marR="0" lvl="0" indent="0" algn="ctr" defTabSz="914400" eaLnBrk="1" fontAlgn="auto" latinLnBrk="0" hangingPunct="1">
            <a:lnSpc>
              <a:spcPct val="100000"/>
            </a:lnSpc>
            <a:spcBef>
              <a:spcPct val="0"/>
            </a:spcBef>
            <a:spcAft>
              <a:spcPts val="0"/>
            </a:spcAft>
            <a:buClrTx/>
            <a:buSzTx/>
            <a:buFontTx/>
            <a:buNone/>
            <a:tabLst/>
            <a:defRPr/>
          </a:pPr>
          <a:r>
            <a:rPr lang="nl-BE" sz="1400" b="0" kern="1200" dirty="0">
              <a:latin typeface="+mj-lt"/>
            </a:rPr>
            <a:t>  ± 1 période au 3</a:t>
          </a:r>
          <a:r>
            <a:rPr lang="nl-BE" sz="1400" b="0" kern="1200" baseline="30000" dirty="0">
              <a:latin typeface="+mj-lt"/>
            </a:rPr>
            <a:t>e</a:t>
          </a:r>
          <a:r>
            <a:rPr lang="nl-BE" sz="1400" b="0" kern="1200" dirty="0">
              <a:latin typeface="+mj-lt"/>
            </a:rPr>
            <a:t> d°</a:t>
          </a:r>
        </a:p>
        <a:p>
          <a:pPr marL="0" marR="0" lvl="0" indent="0" algn="ctr" defTabSz="914400" eaLnBrk="1" fontAlgn="auto" latinLnBrk="0" hangingPunct="1">
            <a:lnSpc>
              <a:spcPct val="100000"/>
            </a:lnSpc>
            <a:spcBef>
              <a:spcPct val="0"/>
            </a:spcBef>
            <a:spcAft>
              <a:spcPts val="0"/>
            </a:spcAft>
            <a:buClrTx/>
            <a:buSzTx/>
            <a:buFontTx/>
            <a:buNone/>
            <a:tabLst/>
            <a:defRPr/>
          </a:pPr>
          <a:endParaRPr lang="nl-BE" sz="1400" b="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endParaRPr lang="nl-BE" sz="1400" b="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1500" b="0" kern="1200" dirty="0">
              <a:latin typeface="+mj-lt"/>
              <a:cs typeface="Times New Roman" panose="02020603050405020304" pitchFamily="18" charset="0"/>
            </a:rPr>
            <a:t>d</a:t>
          </a:r>
          <a:r>
            <a:rPr lang="nl-BE" sz="1500" b="0" kern="1200" dirty="0">
              <a:latin typeface="+mj-lt"/>
            </a:rPr>
            <a:t>ans </a:t>
          </a:r>
          <a:r>
            <a:rPr lang="nl-BE" sz="1500" b="0" kern="1200" dirty="0" err="1">
              <a:latin typeface="+mj-lt"/>
            </a:rPr>
            <a:t>le</a:t>
          </a:r>
          <a:r>
            <a:rPr lang="nl-BE" sz="1500" b="0" kern="1200" dirty="0">
              <a:latin typeface="+mj-lt"/>
            </a:rPr>
            <a:t> </a:t>
          </a:r>
          <a:r>
            <a:rPr lang="nl-BE" sz="1500" b="0" kern="1200" dirty="0" err="1">
              <a:latin typeface="+mj-lt"/>
            </a:rPr>
            <a:t>local</a:t>
          </a:r>
          <a:r>
            <a:rPr lang="nl-BE" sz="1500" b="0" kern="1200" dirty="0">
              <a:latin typeface="+mj-lt"/>
            </a:rPr>
            <a:t> </a:t>
          </a:r>
          <a:r>
            <a:rPr lang="nl-BE" sz="1500" b="0" kern="1200" dirty="0" err="1">
              <a:latin typeface="+mj-lt"/>
            </a:rPr>
            <a:t>attribué</a:t>
          </a:r>
          <a:r>
            <a:rPr lang="nl-BE" sz="1500" b="0" kern="1200" dirty="0">
              <a:latin typeface="+mj-lt"/>
            </a:rPr>
            <a:t> à la </a:t>
          </a:r>
          <a:r>
            <a:rPr lang="nl-BE" sz="1500" b="0" kern="1200" dirty="0" err="1">
              <a:latin typeface="+mj-lt"/>
            </a:rPr>
            <a:t>classe</a:t>
          </a:r>
          <a:r>
            <a:rPr lang="nl-BE" sz="1500" b="0" kern="1200" dirty="0">
              <a:latin typeface="+mj-lt"/>
            </a:rPr>
            <a:t> </a:t>
          </a:r>
        </a:p>
        <a:p>
          <a:pPr marL="0" marR="0" lvl="0" indent="0" algn="ctr" defTabSz="914400" eaLnBrk="1" fontAlgn="auto" latinLnBrk="0" hangingPunct="1">
            <a:lnSpc>
              <a:spcPct val="100000"/>
            </a:lnSpc>
            <a:spcBef>
              <a:spcPct val="0"/>
            </a:spcBef>
            <a:spcAft>
              <a:spcPts val="0"/>
            </a:spcAft>
            <a:buClrTx/>
            <a:buSzTx/>
            <a:buFontTx/>
            <a:buNone/>
            <a:tabLst/>
            <a:defRPr/>
          </a:pPr>
          <a:r>
            <a:rPr lang="nl-BE" sz="1800" b="0" kern="1200" dirty="0">
              <a:latin typeface="+mj-lt"/>
            </a:rPr>
            <a:t>en </a:t>
          </a:r>
          <a:r>
            <a:rPr lang="nl-BE" sz="1800" b="0" kern="1200" dirty="0" err="1">
              <a:latin typeface="+mj-lt"/>
            </a:rPr>
            <a:t>configuration</a:t>
          </a:r>
          <a:r>
            <a:rPr lang="nl-BE" sz="1800" b="0" kern="1200" dirty="0">
              <a:latin typeface="+mj-lt"/>
            </a:rPr>
            <a:t> “</a:t>
          </a:r>
          <a:r>
            <a:rPr lang="nl-BE" sz="1800" b="0" kern="1200" dirty="0" err="1">
              <a:latin typeface="+mj-lt"/>
            </a:rPr>
            <a:t>conseil</a:t>
          </a:r>
          <a:r>
            <a:rPr lang="nl-BE" sz="1800" b="0" kern="1200" dirty="0">
              <a:latin typeface="+mj-lt"/>
            </a:rPr>
            <a:t>”</a:t>
          </a:r>
        </a:p>
      </dsp:txBody>
      <dsp:txXfrm rot="5400000">
        <a:off x="2894022" y="885789"/>
        <a:ext cx="2689563" cy="2657371"/>
      </dsp:txXfrm>
    </dsp:sp>
    <dsp:sp modelId="{3D96C322-CC22-4951-A277-800AF4A984C7}">
      <dsp:nvSpPr>
        <dsp:cNvPr id="0" name=""/>
        <dsp:cNvSpPr/>
      </dsp:nvSpPr>
      <dsp:spPr>
        <a:xfrm rot="16200000">
          <a:off x="4915609" y="869693"/>
          <a:ext cx="4428951" cy="2689563"/>
        </a:xfrm>
        <a:prstGeom prst="flowChartManualOperation">
          <a:avLst/>
        </a:prstGeom>
        <a:solidFill>
          <a:schemeClr val="accent2">
            <a:shade val="80000"/>
            <a:hueOff val="401694"/>
            <a:satOff val="-43661"/>
            <a:lumOff val="292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lang="nl-BE" sz="2000" kern="1200" dirty="0">
              <a:latin typeface="+mj-lt"/>
            </a:rPr>
            <a:t>à la suite des </a:t>
          </a:r>
          <a:r>
            <a:rPr lang="nl-BE" sz="2000" kern="1200" dirty="0" err="1">
              <a:latin typeface="+mj-lt"/>
            </a:rPr>
            <a:t>conseils</a:t>
          </a:r>
          <a:r>
            <a:rPr lang="nl-BE" sz="2000" kern="1200" dirty="0">
              <a:latin typeface="+mj-lt"/>
            </a:rPr>
            <a:t> de la </a:t>
          </a:r>
          <a:r>
            <a:rPr lang="nl-BE" sz="2000" kern="1200" dirty="0" err="1">
              <a:latin typeface="+mj-lt"/>
            </a:rPr>
            <a:t>classe</a:t>
          </a:r>
          <a:endParaRPr lang="nl-BE" sz="2000" kern="1200" dirty="0">
            <a:latin typeface="+mj-lt"/>
          </a:endParaRPr>
        </a:p>
        <a:p>
          <a:pPr marL="0" marR="0" lvl="0" indent="0" algn="ctr" defTabSz="1066800" eaLnBrk="1" fontAlgn="auto" latinLnBrk="0" hangingPunct="1">
            <a:lnSpc>
              <a:spcPct val="90000"/>
            </a:lnSpc>
            <a:spcBef>
              <a:spcPct val="0"/>
            </a:spcBef>
            <a:spcAft>
              <a:spcPct val="35000"/>
            </a:spcAft>
            <a:buClrTx/>
            <a:buSzTx/>
            <a:buFontTx/>
            <a:buNone/>
            <a:tabLst/>
            <a:defRPr/>
          </a:pPr>
          <a:endParaRPr lang="nl-BE" sz="2000" kern="1200" dirty="0">
            <a:latin typeface="+mj-lt"/>
          </a:endParaRPr>
        </a:p>
        <a:p>
          <a:pPr lvl="0" algn="ctr" defTabSz="1066800">
            <a:lnSpc>
              <a:spcPct val="90000"/>
            </a:lnSpc>
            <a:spcBef>
              <a:spcPct val="0"/>
            </a:spcBef>
            <a:spcAft>
              <a:spcPct val="35000"/>
            </a:spcAft>
            <a:buNone/>
          </a:pPr>
          <a:r>
            <a:rPr lang="nl-BE" sz="2000" kern="1200" dirty="0">
              <a:latin typeface="+mj-lt"/>
            </a:rPr>
            <a:t>± 15-20 minutes</a:t>
          </a:r>
        </a:p>
        <a:p>
          <a:pPr lvl="0" algn="ctr" defTabSz="1066800">
            <a:lnSpc>
              <a:spcPct val="90000"/>
            </a:lnSpc>
            <a:spcBef>
              <a:spcPct val="0"/>
            </a:spcBef>
            <a:spcAft>
              <a:spcPct val="35000"/>
            </a:spcAft>
            <a:buNone/>
          </a:pPr>
          <a:endParaRPr lang="nl-BE" sz="200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2000" kern="1200" dirty="0" err="1">
              <a:latin typeface="+mj-lt"/>
            </a:rPr>
            <a:t>tous</a:t>
          </a:r>
          <a:r>
            <a:rPr lang="nl-BE" sz="2000" kern="1200" dirty="0">
              <a:latin typeface="+mj-lt"/>
            </a:rPr>
            <a:t> </a:t>
          </a:r>
          <a:r>
            <a:rPr lang="nl-BE" sz="2000" kern="1200" dirty="0" err="1">
              <a:latin typeface="+mj-lt"/>
            </a:rPr>
            <a:t>rassemblés</a:t>
          </a:r>
          <a:r>
            <a:rPr lang="nl-BE" sz="2000" kern="1200" dirty="0">
              <a:latin typeface="+mj-lt"/>
            </a:rPr>
            <a:t> dans la “grande </a:t>
          </a:r>
          <a:r>
            <a:rPr lang="nl-BE" sz="2000" kern="1200" dirty="0" err="1">
              <a:latin typeface="+mj-lt"/>
            </a:rPr>
            <a:t>salle</a:t>
          </a:r>
          <a:r>
            <a:rPr lang="nl-BE" sz="2000" kern="1200" dirty="0">
              <a:latin typeface="+mj-lt"/>
            </a:rPr>
            <a:t>”</a:t>
          </a:r>
        </a:p>
        <a:p>
          <a:pPr lvl="0" algn="l" defTabSz="1066800">
            <a:lnSpc>
              <a:spcPct val="90000"/>
            </a:lnSpc>
            <a:spcBef>
              <a:spcPct val="0"/>
            </a:spcBef>
            <a:spcAft>
              <a:spcPct val="35000"/>
            </a:spcAft>
            <a:buNone/>
          </a:pPr>
          <a:endParaRPr lang="nl-BE" sz="2400" kern="1200" dirty="0"/>
        </a:p>
      </dsp:txBody>
      <dsp:txXfrm rot="5400000">
        <a:off x="5785303" y="885789"/>
        <a:ext cx="2689563" cy="2657371"/>
      </dsp:txXfrm>
    </dsp:sp>
    <dsp:sp modelId="{7E64A494-5EB6-46F0-A121-C95B2EF0F672}">
      <dsp:nvSpPr>
        <dsp:cNvPr id="0" name=""/>
        <dsp:cNvSpPr/>
      </dsp:nvSpPr>
      <dsp:spPr>
        <a:xfrm rot="16200000">
          <a:off x="7806890" y="869693"/>
          <a:ext cx="4428951" cy="2689563"/>
        </a:xfrm>
        <a:prstGeom prst="flowChartManualOperation">
          <a:avLst/>
        </a:prstGeom>
        <a:solidFill>
          <a:schemeClr val="accent2">
            <a:shade val="80000"/>
            <a:hueOff val="602542"/>
            <a:satOff val="-65492"/>
            <a:lumOff val="4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lang="nl-BE" sz="2400" kern="1200" dirty="0" err="1">
              <a:latin typeface="+mj-lt"/>
            </a:rPr>
            <a:t>lundi</a:t>
          </a:r>
          <a:r>
            <a:rPr lang="nl-BE" sz="2400" kern="1200" dirty="0">
              <a:latin typeface="+mj-lt"/>
            </a:rPr>
            <a:t> </a:t>
          </a:r>
          <a:r>
            <a:rPr lang="nl-BE" sz="2400" kern="1200" dirty="0" err="1">
              <a:latin typeface="+mj-lt"/>
            </a:rPr>
            <a:t>ou</a:t>
          </a:r>
          <a:r>
            <a:rPr lang="nl-BE" sz="2400" kern="1200" dirty="0">
              <a:latin typeface="+mj-lt"/>
            </a:rPr>
            <a:t> </a:t>
          </a:r>
          <a:r>
            <a:rPr lang="nl-BE" sz="2400" kern="1200" dirty="0" err="1">
              <a:latin typeface="+mj-lt"/>
            </a:rPr>
            <a:t>mardi</a:t>
          </a:r>
          <a:endParaRPr lang="nl-BE" sz="2400" kern="1200" dirty="0">
            <a:latin typeface="+mj-lt"/>
          </a:endParaRPr>
        </a:p>
        <a:p>
          <a:pPr marL="0" marR="0" lvl="0" indent="0" algn="ctr" defTabSz="889000" eaLnBrk="1" fontAlgn="auto" latinLnBrk="0" hangingPunct="1">
            <a:lnSpc>
              <a:spcPct val="90000"/>
            </a:lnSpc>
            <a:spcBef>
              <a:spcPct val="0"/>
            </a:spcBef>
            <a:spcAft>
              <a:spcPct val="35000"/>
            </a:spcAft>
            <a:buClrTx/>
            <a:buSzTx/>
            <a:buFontTx/>
            <a:buNone/>
            <a:tabLst/>
            <a:defRPr/>
          </a:pPr>
          <a:endParaRPr lang="nl-BE" sz="2400" kern="1200" dirty="0">
            <a:latin typeface="+mj-lt"/>
          </a:endParaRPr>
        </a:p>
        <a:p>
          <a:pPr marL="0" marR="0" lvl="0" indent="0" algn="ctr" defTabSz="889000" eaLnBrk="1" fontAlgn="auto" latinLnBrk="0" hangingPunct="1">
            <a:lnSpc>
              <a:spcPct val="90000"/>
            </a:lnSpc>
            <a:spcBef>
              <a:spcPct val="0"/>
            </a:spcBef>
            <a:spcAft>
              <a:spcPct val="35000"/>
            </a:spcAft>
            <a:buClrTx/>
            <a:buSzTx/>
            <a:buFontTx/>
            <a:buNone/>
            <a:tabLst/>
            <a:defRPr/>
          </a:pPr>
          <a:r>
            <a:rPr lang="nl-BE" sz="1600" kern="1200" dirty="0">
              <a:latin typeface="+mj-lt"/>
            </a:rPr>
            <a:t>pendant 1 période de cours</a:t>
          </a:r>
        </a:p>
        <a:p>
          <a:pPr marL="0" marR="0" lvl="0" indent="0" algn="ctr" defTabSz="914400" eaLnBrk="1" fontAlgn="auto" latinLnBrk="0" hangingPunct="1">
            <a:lnSpc>
              <a:spcPct val="100000"/>
            </a:lnSpc>
            <a:spcBef>
              <a:spcPct val="0"/>
            </a:spcBef>
            <a:spcAft>
              <a:spcPts val="0"/>
            </a:spcAft>
            <a:buClrTx/>
            <a:buSzTx/>
            <a:buFontTx/>
            <a:buNone/>
            <a:tabLst/>
            <a:defRPr/>
          </a:pPr>
          <a:endParaRPr lang="nl-BE" sz="1600" kern="1200" dirty="0">
            <a:latin typeface="+mj-lt"/>
          </a:endParaRPr>
        </a:p>
        <a:p>
          <a:pPr marL="0" marR="0" lvl="0" indent="0" algn="ctr" defTabSz="914400" eaLnBrk="1" fontAlgn="auto" latinLnBrk="0" hangingPunct="1">
            <a:lnSpc>
              <a:spcPct val="100000"/>
            </a:lnSpc>
            <a:spcBef>
              <a:spcPct val="0"/>
            </a:spcBef>
            <a:spcAft>
              <a:spcPts val="0"/>
            </a:spcAft>
            <a:buClrTx/>
            <a:buSzTx/>
            <a:buFontTx/>
            <a:buNone/>
            <a:tabLst/>
            <a:defRPr/>
          </a:pPr>
          <a:r>
            <a:rPr lang="nl-BE" sz="1800" kern="1200" dirty="0">
              <a:latin typeface="+mj-lt"/>
            </a:rPr>
            <a:t>dans </a:t>
          </a:r>
          <a:r>
            <a:rPr lang="nl-BE" sz="1800" kern="1200" dirty="0" err="1">
              <a:latin typeface="+mj-lt"/>
            </a:rPr>
            <a:t>un</a:t>
          </a:r>
          <a:r>
            <a:rPr lang="nl-BE" sz="1800" kern="1200" dirty="0">
              <a:latin typeface="+mj-lt"/>
            </a:rPr>
            <a:t> </a:t>
          </a:r>
          <a:r>
            <a:rPr lang="nl-BE" sz="1800" kern="1200" dirty="0" err="1">
              <a:latin typeface="+mj-lt"/>
            </a:rPr>
            <a:t>local</a:t>
          </a:r>
          <a:r>
            <a:rPr lang="nl-BE" sz="1800" kern="1200" dirty="0">
              <a:latin typeface="+mj-lt"/>
            </a:rPr>
            <a:t> </a:t>
          </a:r>
          <a:r>
            <a:rPr lang="nl-BE" sz="1800" kern="1200" dirty="0" err="1">
              <a:latin typeface="+mj-lt"/>
            </a:rPr>
            <a:t>disponible</a:t>
          </a:r>
          <a:r>
            <a:rPr lang="nl-BE" sz="1800" kern="1200" dirty="0">
              <a:latin typeface="+mj-lt"/>
            </a:rPr>
            <a:t>,</a:t>
          </a:r>
          <a:r>
            <a:rPr lang="nl-BE" sz="1800" kern="1200" baseline="0" dirty="0">
              <a:latin typeface="+mj-lt"/>
            </a:rPr>
            <a:t> </a:t>
          </a:r>
          <a:r>
            <a:rPr lang="nl-BE" sz="1800" kern="1200" baseline="0" dirty="0" err="1">
              <a:latin typeface="+mj-lt"/>
            </a:rPr>
            <a:t>autour</a:t>
          </a:r>
          <a:r>
            <a:rPr lang="nl-BE" sz="1800" kern="1200" baseline="0" dirty="0">
              <a:latin typeface="+mj-lt"/>
            </a:rPr>
            <a:t> </a:t>
          </a:r>
          <a:r>
            <a:rPr lang="nl-BE" sz="1800" kern="1200" baseline="0" dirty="0" err="1">
              <a:latin typeface="+mj-lt"/>
            </a:rPr>
            <a:t>d’une</a:t>
          </a:r>
          <a:r>
            <a:rPr lang="nl-BE" sz="1800" kern="1200" baseline="0" dirty="0">
              <a:latin typeface="+mj-lt"/>
            </a:rPr>
            <a:t> </a:t>
          </a:r>
          <a:r>
            <a:rPr lang="nl-BE" sz="1800" kern="1200" baseline="0" dirty="0" err="1">
              <a:latin typeface="+mj-lt"/>
            </a:rPr>
            <a:t>table</a:t>
          </a:r>
          <a:endParaRPr lang="nl-BE" sz="1800" kern="1200" baseline="0" dirty="0">
            <a:latin typeface="+mj-lt"/>
          </a:endParaRPr>
        </a:p>
        <a:p>
          <a:pPr lvl="0" algn="l" defTabSz="889000">
            <a:lnSpc>
              <a:spcPct val="90000"/>
            </a:lnSpc>
            <a:spcBef>
              <a:spcPct val="0"/>
            </a:spcBef>
            <a:spcAft>
              <a:spcPct val="35000"/>
            </a:spcAft>
            <a:buNone/>
          </a:pPr>
          <a:endParaRPr lang="nl-BE" sz="2000" kern="1200" dirty="0"/>
        </a:p>
      </dsp:txBody>
      <dsp:txXfrm rot="5400000">
        <a:off x="8676584" y="885789"/>
        <a:ext cx="2689563" cy="265737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3EE797-1FA1-40A2-AF48-112233B1464E}">
      <dsp:nvSpPr>
        <dsp:cNvPr id="0" name=""/>
        <dsp:cNvSpPr/>
      </dsp:nvSpPr>
      <dsp:spPr>
        <a:xfrm rot="16200000">
          <a:off x="-721783" y="721784"/>
          <a:ext cx="4259185" cy="2815615"/>
        </a:xfrm>
        <a:prstGeom prst="flowChartManualOperation">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0" tIns="0" rIns="146050" bIns="0" numCol="1" spcCol="1270" anchor="ctr" anchorCtr="0">
          <a:noAutofit/>
        </a:bodyPr>
        <a:lstStyle/>
        <a:p>
          <a:pPr marL="0" lvl="0" indent="0" algn="l" defTabSz="1022350">
            <a:lnSpc>
              <a:spcPct val="90000"/>
            </a:lnSpc>
            <a:spcBef>
              <a:spcPct val="0"/>
            </a:spcBef>
            <a:spcAft>
              <a:spcPct val="35000"/>
            </a:spcAft>
            <a:buNone/>
          </a:pPr>
          <a:endParaRPr lang="nl-BE" sz="2300" kern="1200" dirty="0"/>
        </a:p>
        <a:p>
          <a:pPr marL="0" lvl="0" indent="0" algn="ctr" defTabSz="1022350">
            <a:lnSpc>
              <a:spcPct val="90000"/>
            </a:lnSpc>
            <a:spcBef>
              <a:spcPct val="0"/>
            </a:spcBef>
            <a:spcAft>
              <a:spcPct val="35000"/>
            </a:spcAft>
            <a:buNone/>
          </a:pPr>
          <a:r>
            <a:rPr lang="nl-BE" sz="6000" kern="1200" dirty="0" err="1">
              <a:latin typeface="+mj-lt"/>
            </a:rPr>
            <a:t>Rôle</a:t>
          </a:r>
          <a:r>
            <a:rPr lang="nl-BE" sz="6000" kern="1200" dirty="0">
              <a:latin typeface="+mj-lt"/>
            </a:rPr>
            <a:t> ?</a:t>
          </a:r>
        </a:p>
        <a:p>
          <a:pPr marL="171450" lvl="1" indent="-171450" algn="l" defTabSz="800100">
            <a:lnSpc>
              <a:spcPct val="90000"/>
            </a:lnSpc>
            <a:spcBef>
              <a:spcPct val="0"/>
            </a:spcBef>
            <a:spcAft>
              <a:spcPct val="15000"/>
            </a:spcAft>
            <a:buChar char="•"/>
          </a:pPr>
          <a:endParaRPr lang="nl-BE" sz="1800" kern="1200" dirty="0"/>
        </a:p>
      </dsp:txBody>
      <dsp:txXfrm rot="5400000">
        <a:off x="2" y="851836"/>
        <a:ext cx="2815615" cy="2555511"/>
      </dsp:txXfrm>
    </dsp:sp>
    <dsp:sp modelId="{8CDB28ED-BA3D-4FC8-B68A-FDAEC59A12DA}">
      <dsp:nvSpPr>
        <dsp:cNvPr id="0" name=""/>
        <dsp:cNvSpPr/>
      </dsp:nvSpPr>
      <dsp:spPr>
        <a:xfrm rot="16200000">
          <a:off x="2307870" y="721784"/>
          <a:ext cx="4259185" cy="2815615"/>
        </a:xfrm>
        <a:prstGeom prst="flowChartManualOperation">
          <a:avLst/>
        </a:prstGeom>
        <a:solidFill>
          <a:schemeClr val="accent2">
            <a:shade val="80000"/>
            <a:hueOff val="200847"/>
            <a:satOff val="-21831"/>
            <a:lumOff val="146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nl-BE" sz="2400" kern="1200" dirty="0" err="1">
              <a:latin typeface="+mj-lt"/>
            </a:rPr>
            <a:t>gère</a:t>
          </a:r>
          <a:r>
            <a:rPr lang="nl-BE" sz="2400" kern="1200" dirty="0">
              <a:latin typeface="+mj-lt"/>
            </a:rPr>
            <a:t> la </a:t>
          </a:r>
          <a:r>
            <a:rPr lang="nl-BE" sz="2400" kern="1200" dirty="0" err="1">
              <a:latin typeface="+mj-lt"/>
            </a:rPr>
            <a:t>vie</a:t>
          </a:r>
          <a:r>
            <a:rPr lang="nl-BE" sz="2400" kern="1200" dirty="0">
              <a:latin typeface="+mj-lt"/>
            </a:rPr>
            <a:t> </a:t>
          </a:r>
          <a:r>
            <a:rPr lang="nl-BE" sz="2400" kern="1200" dirty="0" err="1">
              <a:latin typeface="+mj-lt"/>
            </a:rPr>
            <a:t>pratique</a:t>
          </a:r>
          <a:r>
            <a:rPr lang="nl-BE" sz="2400" kern="1200" dirty="0">
              <a:latin typeface="+mj-lt"/>
            </a:rPr>
            <a:t> de la </a:t>
          </a:r>
          <a:r>
            <a:rPr lang="nl-BE" sz="2400" kern="1200" dirty="0" err="1">
              <a:latin typeface="+mj-lt"/>
            </a:rPr>
            <a:t>classe</a:t>
          </a:r>
          <a:endParaRPr lang="nl-BE" sz="2400" kern="1200" dirty="0">
            <a:latin typeface="+mj-lt"/>
          </a:endParaRPr>
        </a:p>
      </dsp:txBody>
      <dsp:txXfrm rot="5400000">
        <a:off x="3029655" y="851836"/>
        <a:ext cx="2815615" cy="2555511"/>
      </dsp:txXfrm>
    </dsp:sp>
    <dsp:sp modelId="{3D96C322-CC22-4951-A277-800AF4A984C7}">
      <dsp:nvSpPr>
        <dsp:cNvPr id="0" name=""/>
        <dsp:cNvSpPr/>
      </dsp:nvSpPr>
      <dsp:spPr>
        <a:xfrm rot="16200000">
          <a:off x="5334657" y="721784"/>
          <a:ext cx="4259185" cy="2815615"/>
        </a:xfrm>
        <a:prstGeom prst="flowChartManualOperation">
          <a:avLst/>
        </a:prstGeom>
        <a:solidFill>
          <a:schemeClr val="accent2">
            <a:shade val="80000"/>
            <a:hueOff val="401694"/>
            <a:satOff val="-43661"/>
            <a:lumOff val="292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7000" bIns="0" numCol="1" spcCol="1270" anchor="ctr" anchorCtr="0">
          <a:noAutofit/>
        </a:bodyPr>
        <a:lstStyle/>
        <a:p>
          <a:pPr marL="0" lvl="0" indent="0" algn="ctr" defTabSz="889000">
            <a:lnSpc>
              <a:spcPct val="90000"/>
            </a:lnSpc>
            <a:spcBef>
              <a:spcPct val="0"/>
            </a:spcBef>
            <a:spcAft>
              <a:spcPct val="35000"/>
            </a:spcAft>
            <a:buNone/>
          </a:pPr>
          <a:r>
            <a:rPr lang="nl-BE" sz="2000" kern="1200" dirty="0" err="1">
              <a:latin typeface="+mj-lt"/>
            </a:rPr>
            <a:t>transmet</a:t>
          </a:r>
          <a:r>
            <a:rPr lang="nl-BE" sz="2000" kern="1200" dirty="0">
              <a:latin typeface="+mj-lt"/>
            </a:rPr>
            <a:t> des </a:t>
          </a:r>
          <a:r>
            <a:rPr lang="nl-BE" sz="2000" kern="1200" dirty="0" err="1">
              <a:latin typeface="+mj-lt"/>
            </a:rPr>
            <a:t>infos</a:t>
          </a:r>
          <a:r>
            <a:rPr lang="nl-BE" sz="2000" kern="1200" dirty="0">
              <a:latin typeface="+mj-lt"/>
            </a:rPr>
            <a:t> au niveau</a:t>
          </a:r>
          <a:r>
            <a:rPr lang="nl-BE" sz="2000" kern="1200" baseline="0" dirty="0">
              <a:latin typeface="+mj-lt"/>
            </a:rPr>
            <a:t> du </a:t>
          </a:r>
          <a:r>
            <a:rPr lang="nl-BE" sz="2000" kern="1200" baseline="0" dirty="0" err="1">
              <a:latin typeface="+mj-lt"/>
            </a:rPr>
            <a:t>degré</a:t>
          </a:r>
          <a:endParaRPr lang="nl-BE" sz="2000" kern="1200" baseline="0" dirty="0">
            <a:latin typeface="+mj-lt"/>
          </a:endParaRPr>
        </a:p>
        <a:p>
          <a:pPr marL="0" lvl="0" indent="0" algn="ctr" defTabSz="889000">
            <a:lnSpc>
              <a:spcPct val="90000"/>
            </a:lnSpc>
            <a:spcBef>
              <a:spcPct val="0"/>
            </a:spcBef>
            <a:spcAft>
              <a:spcPct val="35000"/>
            </a:spcAft>
            <a:buNone/>
          </a:pPr>
          <a:r>
            <a:rPr lang="nl-BE" sz="2000" kern="1200" baseline="0" dirty="0">
              <a:latin typeface="Times New Roman" panose="02020603050405020304" pitchFamily="18" charset="0"/>
              <a:cs typeface="Times New Roman" panose="02020603050405020304" pitchFamily="18" charset="0"/>
            </a:rPr>
            <a:t>↓</a:t>
          </a:r>
          <a:endParaRPr lang="nl-BE" sz="2000" kern="1200" baseline="0" dirty="0">
            <a:latin typeface="+mj-lt"/>
          </a:endParaRPr>
        </a:p>
        <a:p>
          <a:pPr marL="0" lvl="0" indent="0" algn="ctr" defTabSz="889000">
            <a:lnSpc>
              <a:spcPct val="90000"/>
            </a:lnSpc>
            <a:spcBef>
              <a:spcPct val="0"/>
            </a:spcBef>
            <a:spcAft>
              <a:spcPct val="35000"/>
            </a:spcAft>
            <a:buNone/>
          </a:pPr>
          <a:r>
            <a:rPr lang="nl-BE" sz="2000" kern="1200" baseline="0" dirty="0" err="1">
              <a:latin typeface="+mj-lt"/>
            </a:rPr>
            <a:t>espace</a:t>
          </a:r>
          <a:r>
            <a:rPr lang="nl-BE" sz="2000" kern="1200" baseline="0" dirty="0">
              <a:latin typeface="+mj-lt"/>
            </a:rPr>
            <a:t> privilégié dans </a:t>
          </a:r>
          <a:r>
            <a:rPr lang="nl-BE" sz="2000" kern="1200" baseline="0" dirty="0" err="1">
              <a:latin typeface="+mj-lt"/>
            </a:rPr>
            <a:t>l’exercice</a:t>
          </a:r>
          <a:r>
            <a:rPr lang="nl-BE" sz="2000" kern="1200" baseline="0" dirty="0">
              <a:latin typeface="+mj-lt"/>
            </a:rPr>
            <a:t> de la prise de </a:t>
          </a:r>
          <a:r>
            <a:rPr lang="nl-BE" sz="2000" kern="1200" baseline="0" dirty="0" err="1">
              <a:latin typeface="+mj-lt"/>
            </a:rPr>
            <a:t>parole</a:t>
          </a:r>
          <a:r>
            <a:rPr lang="nl-BE" sz="2000" kern="1200" baseline="0" dirty="0">
              <a:latin typeface="+mj-lt"/>
            </a:rPr>
            <a:t> en public</a:t>
          </a:r>
          <a:endParaRPr lang="nl-BE" sz="2000" kern="1200" dirty="0">
            <a:latin typeface="+mj-lt"/>
          </a:endParaRPr>
        </a:p>
      </dsp:txBody>
      <dsp:txXfrm rot="5400000">
        <a:off x="6056442" y="851836"/>
        <a:ext cx="2815615" cy="2555511"/>
      </dsp:txXfrm>
    </dsp:sp>
    <dsp:sp modelId="{7E64A494-5EB6-46F0-A121-C95B2EF0F672}">
      <dsp:nvSpPr>
        <dsp:cNvPr id="0" name=""/>
        <dsp:cNvSpPr/>
      </dsp:nvSpPr>
      <dsp:spPr>
        <a:xfrm rot="16200000">
          <a:off x="8361443" y="721784"/>
          <a:ext cx="4259185" cy="2815615"/>
        </a:xfrm>
        <a:prstGeom prst="flowChartManualOperation">
          <a:avLst/>
        </a:prstGeom>
        <a:solidFill>
          <a:schemeClr val="accent2">
            <a:shade val="80000"/>
            <a:hueOff val="602542"/>
            <a:satOff val="-65492"/>
            <a:lumOff val="438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ctr" anchorCtr="0">
          <a:noAutofit/>
        </a:bodyPr>
        <a:lstStyle/>
        <a:p>
          <a:pPr marL="0" lvl="0" indent="0" algn="ctr" defTabSz="711200">
            <a:lnSpc>
              <a:spcPct val="90000"/>
            </a:lnSpc>
            <a:spcBef>
              <a:spcPct val="0"/>
            </a:spcBef>
            <a:spcAft>
              <a:spcPct val="35000"/>
            </a:spcAft>
            <a:buNone/>
          </a:pPr>
          <a:r>
            <a:rPr lang="nl-BE" sz="1600" kern="1200" dirty="0" err="1">
              <a:latin typeface="+mj-lt"/>
            </a:rPr>
            <a:t>transmet</a:t>
          </a:r>
          <a:r>
            <a:rPr lang="nl-BE" sz="1600" kern="1200" dirty="0">
              <a:latin typeface="+mj-lt"/>
            </a:rPr>
            <a:t> </a:t>
          </a:r>
          <a:r>
            <a:rPr lang="nl-BE" sz="1600" kern="1200" dirty="0" err="1">
              <a:latin typeface="+mj-lt"/>
            </a:rPr>
            <a:t>l’information</a:t>
          </a:r>
          <a:r>
            <a:rPr lang="nl-BE" sz="1600" kern="1200" dirty="0">
              <a:latin typeface="+mj-lt"/>
            </a:rPr>
            <a:t> au niveau de </a:t>
          </a:r>
          <a:r>
            <a:rPr lang="nl-BE" sz="1600" kern="1200" dirty="0" err="1">
              <a:latin typeface="+mj-lt"/>
            </a:rPr>
            <a:t>l’école</a:t>
          </a:r>
          <a:endParaRPr lang="nl-BE" sz="1600" kern="1200" dirty="0">
            <a:latin typeface="+mj-lt"/>
          </a:endParaRPr>
        </a:p>
        <a:p>
          <a:pPr marL="0" lvl="0" indent="0" algn="ctr" defTabSz="711200">
            <a:lnSpc>
              <a:spcPct val="90000"/>
            </a:lnSpc>
            <a:spcBef>
              <a:spcPct val="0"/>
            </a:spcBef>
            <a:spcAft>
              <a:spcPct val="35000"/>
            </a:spcAft>
            <a:buNone/>
          </a:pPr>
          <a:endParaRPr lang="nl-BE" sz="1200" kern="1200" dirty="0">
            <a:latin typeface="+mj-lt"/>
          </a:endParaRPr>
        </a:p>
        <a:p>
          <a:pPr marL="0" lvl="0" indent="0" algn="ctr" defTabSz="711200">
            <a:lnSpc>
              <a:spcPct val="90000"/>
            </a:lnSpc>
            <a:spcBef>
              <a:spcPct val="0"/>
            </a:spcBef>
            <a:spcAft>
              <a:spcPct val="35000"/>
            </a:spcAft>
            <a:buNone/>
          </a:pPr>
          <a:r>
            <a:rPr lang="nl-BE" sz="1600" kern="1200" dirty="0">
              <a:latin typeface="+mj-lt"/>
            </a:rPr>
            <a:t>fixe </a:t>
          </a:r>
          <a:r>
            <a:rPr lang="nl-BE" sz="1600" kern="1200" dirty="0" err="1">
              <a:latin typeface="+mj-lt"/>
            </a:rPr>
            <a:t>l’ordre</a:t>
          </a:r>
          <a:r>
            <a:rPr lang="nl-BE" sz="1600" kern="1200" dirty="0">
              <a:latin typeface="+mj-lt"/>
            </a:rPr>
            <a:t> du jour des </a:t>
          </a:r>
          <a:r>
            <a:rPr lang="nl-BE" sz="1600" kern="1200" dirty="0" err="1">
              <a:latin typeface="+mj-lt"/>
            </a:rPr>
            <a:t>conseils</a:t>
          </a:r>
          <a:r>
            <a:rPr lang="nl-BE" sz="1600" kern="1200" dirty="0">
              <a:latin typeface="+mj-lt"/>
            </a:rPr>
            <a:t> de la </a:t>
          </a:r>
          <a:r>
            <a:rPr lang="nl-BE" sz="1600" kern="1200" dirty="0" err="1">
              <a:latin typeface="+mj-lt"/>
            </a:rPr>
            <a:t>classe</a:t>
          </a:r>
          <a:endParaRPr lang="nl-BE" sz="1600" kern="1200" dirty="0">
            <a:latin typeface="+mj-lt"/>
          </a:endParaRPr>
        </a:p>
        <a:p>
          <a:pPr marL="0" lvl="0" indent="0" algn="ctr" defTabSz="711200">
            <a:lnSpc>
              <a:spcPct val="90000"/>
            </a:lnSpc>
            <a:spcBef>
              <a:spcPct val="0"/>
            </a:spcBef>
            <a:spcAft>
              <a:spcPct val="35000"/>
            </a:spcAft>
            <a:buNone/>
          </a:pPr>
          <a:endParaRPr lang="nl-BE" sz="1200" kern="1200" dirty="0">
            <a:latin typeface="+mj-lt"/>
          </a:endParaRPr>
        </a:p>
        <a:p>
          <a:pPr marL="0" lvl="0" indent="0" algn="ctr" defTabSz="711200">
            <a:lnSpc>
              <a:spcPct val="90000"/>
            </a:lnSpc>
            <a:spcBef>
              <a:spcPct val="0"/>
            </a:spcBef>
            <a:spcAft>
              <a:spcPct val="35000"/>
            </a:spcAft>
            <a:buNone/>
          </a:pPr>
          <a:r>
            <a:rPr lang="nl-BE" sz="1600" kern="1200" dirty="0">
              <a:latin typeface="+mj-lt"/>
            </a:rPr>
            <a:t>valide</a:t>
          </a:r>
          <a:r>
            <a:rPr lang="nl-BE" sz="1600" kern="1200" baseline="0" dirty="0">
              <a:latin typeface="+mj-lt"/>
            </a:rPr>
            <a:t> la </a:t>
          </a:r>
          <a:r>
            <a:rPr lang="nl-BE" sz="1600" kern="1200" baseline="0" dirty="0" err="1">
              <a:latin typeface="+mj-lt"/>
            </a:rPr>
            <a:t>création</a:t>
          </a:r>
          <a:r>
            <a:rPr lang="nl-BE" sz="1600" kern="1200" baseline="0" dirty="0">
              <a:latin typeface="+mj-lt"/>
            </a:rPr>
            <a:t> de </a:t>
          </a:r>
          <a:r>
            <a:rPr lang="nl-BE" sz="1600" kern="1200" baseline="0" dirty="0" err="1">
              <a:latin typeface="+mj-lt"/>
            </a:rPr>
            <a:t>commissions</a:t>
          </a:r>
          <a:endParaRPr lang="nl-BE" sz="1600" kern="1200" baseline="0" dirty="0">
            <a:latin typeface="+mj-lt"/>
          </a:endParaRPr>
        </a:p>
        <a:p>
          <a:pPr marL="0" lvl="0" indent="0" algn="ctr" defTabSz="711200">
            <a:lnSpc>
              <a:spcPct val="90000"/>
            </a:lnSpc>
            <a:spcBef>
              <a:spcPct val="0"/>
            </a:spcBef>
            <a:spcAft>
              <a:spcPct val="35000"/>
            </a:spcAft>
            <a:buNone/>
          </a:pPr>
          <a:endParaRPr lang="nl-BE" sz="1200" kern="1200" baseline="0" dirty="0">
            <a:latin typeface="+mj-lt"/>
          </a:endParaRPr>
        </a:p>
        <a:p>
          <a:pPr marL="0" lvl="0" indent="0" algn="ctr" defTabSz="711200">
            <a:lnSpc>
              <a:spcPct val="90000"/>
            </a:lnSpc>
            <a:spcBef>
              <a:spcPct val="0"/>
            </a:spcBef>
            <a:spcAft>
              <a:spcPct val="35000"/>
            </a:spcAft>
            <a:buNone/>
          </a:pPr>
          <a:r>
            <a:rPr lang="nl-BE" sz="1600" kern="1200" baseline="0" dirty="0" err="1">
              <a:latin typeface="+mj-lt"/>
            </a:rPr>
            <a:t>prend</a:t>
          </a:r>
          <a:r>
            <a:rPr lang="nl-BE" sz="1600" kern="1200" baseline="0" dirty="0">
              <a:latin typeface="+mj-lt"/>
            </a:rPr>
            <a:t> des </a:t>
          </a:r>
          <a:r>
            <a:rPr lang="nl-BE" sz="1600" kern="1200" baseline="0" dirty="0" err="1">
              <a:latin typeface="+mj-lt"/>
            </a:rPr>
            <a:t>décisions</a:t>
          </a:r>
          <a:r>
            <a:rPr lang="nl-BE" sz="1600" kern="1200" baseline="0" dirty="0">
              <a:latin typeface="+mj-lt"/>
            </a:rPr>
            <a:t> quant au </a:t>
          </a:r>
          <a:r>
            <a:rPr lang="nl-BE" sz="1600" kern="1200" baseline="0" dirty="0" err="1">
              <a:latin typeface="+mj-lt"/>
            </a:rPr>
            <a:t>fonctionnement</a:t>
          </a:r>
          <a:r>
            <a:rPr lang="nl-BE" sz="1600" kern="1200" baseline="0" dirty="0">
              <a:latin typeface="+mj-lt"/>
            </a:rPr>
            <a:t> de </a:t>
          </a:r>
          <a:r>
            <a:rPr lang="nl-BE" sz="1600" kern="1200" baseline="0" dirty="0" err="1">
              <a:latin typeface="+mj-lt"/>
            </a:rPr>
            <a:t>l’école</a:t>
          </a:r>
          <a:endParaRPr lang="nl-BE" sz="1600" kern="1200" dirty="0">
            <a:latin typeface="+mj-lt"/>
          </a:endParaRPr>
        </a:p>
      </dsp:txBody>
      <dsp:txXfrm rot="5400000">
        <a:off x="9083228" y="851836"/>
        <a:ext cx="2815615" cy="25555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334FC-0011-4D36-937E-715970042AC1}">
      <dsp:nvSpPr>
        <dsp:cNvPr id="0" name=""/>
        <dsp:cNvSpPr/>
      </dsp:nvSpPr>
      <dsp:spPr>
        <a:xfrm>
          <a:off x="9613" y="43723"/>
          <a:ext cx="2873425" cy="2128130"/>
        </a:xfrm>
        <a:prstGeom prst="roundRect">
          <a:avLst>
            <a:gd name="adj" fmla="val 10000"/>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b="1" kern="1200" dirty="0" err="1">
              <a:latin typeface="+mj-lt"/>
            </a:rPr>
            <a:t>évaluation</a:t>
          </a:r>
          <a:r>
            <a:rPr lang="nl-BE" sz="2800" b="1" kern="1200" dirty="0">
              <a:latin typeface="+mj-lt"/>
            </a:rPr>
            <a:t> continue</a:t>
          </a:r>
          <a:endParaRPr lang="nl-BE" sz="2400" b="1" kern="1200" dirty="0">
            <a:latin typeface="+mj-lt"/>
          </a:endParaRPr>
        </a:p>
      </dsp:txBody>
      <dsp:txXfrm>
        <a:off x="71944" y="106054"/>
        <a:ext cx="2748763" cy="2003468"/>
      </dsp:txXfrm>
    </dsp:sp>
    <dsp:sp modelId="{14A21127-6F8C-453C-98B2-F29A7A6268B6}">
      <dsp:nvSpPr>
        <dsp:cNvPr id="0" name=""/>
        <dsp:cNvSpPr/>
      </dsp:nvSpPr>
      <dsp:spPr>
        <a:xfrm>
          <a:off x="3170381" y="751483"/>
          <a:ext cx="609166" cy="712609"/>
        </a:xfrm>
        <a:prstGeom prst="rightArrow">
          <a:avLst>
            <a:gd name="adj1" fmla="val 60000"/>
            <a:gd name="adj2" fmla="val 50000"/>
          </a:avLst>
        </a:prstGeom>
        <a:gradFill rotWithShape="0">
          <a:gsLst>
            <a:gs pos="0">
              <a:schemeClr val="accent2">
                <a:shade val="90000"/>
                <a:hueOff val="0"/>
                <a:satOff val="0"/>
                <a:lumOff val="0"/>
                <a:alphaOff val="0"/>
                <a:satMod val="103000"/>
                <a:lumMod val="102000"/>
                <a:tint val="94000"/>
              </a:schemeClr>
            </a:gs>
            <a:gs pos="50000">
              <a:schemeClr val="accent2">
                <a:shade val="90000"/>
                <a:hueOff val="0"/>
                <a:satOff val="0"/>
                <a:lumOff val="0"/>
                <a:alphaOff val="0"/>
                <a:satMod val="110000"/>
                <a:lumMod val="100000"/>
                <a:shade val="100000"/>
              </a:schemeClr>
            </a:gs>
            <a:gs pos="100000">
              <a:schemeClr val="accent2">
                <a:shade val="90000"/>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nl-BE" sz="3000" kern="1200"/>
        </a:p>
      </dsp:txBody>
      <dsp:txXfrm>
        <a:off x="3170381" y="894005"/>
        <a:ext cx="426416" cy="427565"/>
      </dsp:txXfrm>
    </dsp:sp>
    <dsp:sp modelId="{80FF4557-583B-41DA-8621-7318F1F21173}">
      <dsp:nvSpPr>
        <dsp:cNvPr id="0" name=""/>
        <dsp:cNvSpPr/>
      </dsp:nvSpPr>
      <dsp:spPr>
        <a:xfrm>
          <a:off x="4032408" y="43723"/>
          <a:ext cx="2873425" cy="2128130"/>
        </a:xfrm>
        <a:prstGeom prst="roundRect">
          <a:avLst>
            <a:gd name="adj" fmla="val 10000"/>
          </a:avLst>
        </a:prstGeom>
        <a:gradFill rotWithShape="0">
          <a:gsLst>
            <a:gs pos="0">
              <a:schemeClr val="accent2">
                <a:shade val="80000"/>
                <a:hueOff val="301271"/>
                <a:satOff val="-32746"/>
                <a:lumOff val="21909"/>
                <a:alphaOff val="0"/>
                <a:satMod val="103000"/>
                <a:lumMod val="102000"/>
                <a:tint val="94000"/>
              </a:schemeClr>
            </a:gs>
            <a:gs pos="50000">
              <a:schemeClr val="accent2">
                <a:shade val="80000"/>
                <a:hueOff val="301271"/>
                <a:satOff val="-32746"/>
                <a:lumOff val="21909"/>
                <a:alphaOff val="0"/>
                <a:satMod val="110000"/>
                <a:lumMod val="100000"/>
                <a:shade val="100000"/>
              </a:schemeClr>
            </a:gs>
            <a:gs pos="100000">
              <a:schemeClr val="accent2">
                <a:shade val="80000"/>
                <a:hueOff val="301271"/>
                <a:satOff val="-32746"/>
                <a:lumOff val="2190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nl-BE" sz="3200" b="1" kern="1200" dirty="0" err="1">
              <a:latin typeface="+mj-lt"/>
            </a:rPr>
            <a:t>épreuves</a:t>
          </a:r>
          <a:r>
            <a:rPr lang="nl-BE" sz="3200" b="1" kern="1200" dirty="0">
              <a:latin typeface="+mj-lt"/>
            </a:rPr>
            <a:t> </a:t>
          </a:r>
          <a:r>
            <a:rPr lang="nl-BE" sz="3200" b="1" kern="1200" dirty="0" err="1">
              <a:latin typeface="+mj-lt"/>
            </a:rPr>
            <a:t>externes</a:t>
          </a:r>
          <a:endParaRPr lang="nl-BE" sz="3200" b="1" kern="1200" dirty="0">
            <a:latin typeface="+mj-lt"/>
          </a:endParaRPr>
        </a:p>
        <a:p>
          <a:pPr marL="0" lvl="0" indent="0" algn="ctr" defTabSz="1422400">
            <a:lnSpc>
              <a:spcPct val="90000"/>
            </a:lnSpc>
            <a:spcBef>
              <a:spcPct val="0"/>
            </a:spcBef>
            <a:spcAft>
              <a:spcPct val="35000"/>
            </a:spcAft>
            <a:buNone/>
          </a:pPr>
          <a:r>
            <a:rPr lang="nl-BE" sz="2000" kern="1200" dirty="0">
              <a:latin typeface="+mj-lt"/>
            </a:rPr>
            <a:t>CE1D en 2</a:t>
          </a:r>
          <a:r>
            <a:rPr lang="nl-BE" sz="2000" kern="1200" baseline="30000" dirty="0">
              <a:latin typeface="+mj-lt"/>
            </a:rPr>
            <a:t>e</a:t>
          </a:r>
        </a:p>
        <a:p>
          <a:pPr marL="0" lvl="0" indent="0" algn="ctr" defTabSz="1422400">
            <a:lnSpc>
              <a:spcPct val="90000"/>
            </a:lnSpc>
            <a:spcBef>
              <a:spcPct val="0"/>
            </a:spcBef>
            <a:spcAft>
              <a:spcPct val="35000"/>
            </a:spcAft>
            <a:buNone/>
          </a:pPr>
          <a:r>
            <a:rPr lang="nl-BE" sz="2000" kern="1200" dirty="0">
              <a:latin typeface="+mj-lt"/>
            </a:rPr>
            <a:t>CESS en 6</a:t>
          </a:r>
          <a:r>
            <a:rPr lang="nl-BE" sz="2000" kern="1200" baseline="30000" dirty="0">
              <a:latin typeface="+mj-lt"/>
            </a:rPr>
            <a:t>e</a:t>
          </a:r>
          <a:r>
            <a:rPr lang="nl-BE" sz="2000" kern="1200" dirty="0">
              <a:latin typeface="+mj-lt"/>
            </a:rPr>
            <a:t> </a:t>
          </a:r>
        </a:p>
      </dsp:txBody>
      <dsp:txXfrm>
        <a:off x="4094739" y="106054"/>
        <a:ext cx="2748763" cy="2003468"/>
      </dsp:txXfrm>
    </dsp:sp>
    <dsp:sp modelId="{5774D534-AEB3-41E3-AEAD-2A7F1D3B534C}">
      <dsp:nvSpPr>
        <dsp:cNvPr id="0" name=""/>
        <dsp:cNvSpPr/>
      </dsp:nvSpPr>
      <dsp:spPr>
        <a:xfrm>
          <a:off x="7193176" y="751483"/>
          <a:ext cx="609166" cy="712609"/>
        </a:xfrm>
        <a:prstGeom prst="rightArrow">
          <a:avLst>
            <a:gd name="adj1" fmla="val 60000"/>
            <a:gd name="adj2" fmla="val 50000"/>
          </a:avLst>
        </a:prstGeom>
        <a:gradFill rotWithShape="0">
          <a:gsLst>
            <a:gs pos="0">
              <a:schemeClr val="accent2">
                <a:shade val="90000"/>
                <a:hueOff val="602195"/>
                <a:satOff val="-64406"/>
                <a:lumOff val="42665"/>
                <a:alphaOff val="0"/>
                <a:satMod val="103000"/>
                <a:lumMod val="102000"/>
                <a:tint val="94000"/>
              </a:schemeClr>
            </a:gs>
            <a:gs pos="50000">
              <a:schemeClr val="accent2">
                <a:shade val="90000"/>
                <a:hueOff val="602195"/>
                <a:satOff val="-64406"/>
                <a:lumOff val="42665"/>
                <a:alphaOff val="0"/>
                <a:satMod val="110000"/>
                <a:lumMod val="100000"/>
                <a:shade val="100000"/>
              </a:schemeClr>
            </a:gs>
            <a:gs pos="100000">
              <a:schemeClr val="accent2">
                <a:shade val="90000"/>
                <a:hueOff val="602195"/>
                <a:satOff val="-64406"/>
                <a:lumOff val="426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nl-BE" sz="3000" kern="1200"/>
        </a:p>
      </dsp:txBody>
      <dsp:txXfrm>
        <a:off x="7193176" y="894005"/>
        <a:ext cx="426416" cy="427565"/>
      </dsp:txXfrm>
    </dsp:sp>
    <dsp:sp modelId="{3468ED9E-24D7-44B0-BA3B-458D81EEE162}">
      <dsp:nvSpPr>
        <dsp:cNvPr id="0" name=""/>
        <dsp:cNvSpPr/>
      </dsp:nvSpPr>
      <dsp:spPr>
        <a:xfrm>
          <a:off x="8055204" y="43723"/>
          <a:ext cx="2873425" cy="2128130"/>
        </a:xfrm>
        <a:prstGeom prst="roundRect">
          <a:avLst>
            <a:gd name="adj" fmla="val 10000"/>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nl-BE" sz="2800" b="1" kern="1200" dirty="0" err="1">
              <a:latin typeface="+mj-lt"/>
            </a:rPr>
            <a:t>évaluationALPE</a:t>
          </a:r>
          <a:endParaRPr lang="nl-BE" sz="2800" b="1" kern="1200" dirty="0">
            <a:latin typeface="+mj-lt"/>
          </a:endParaRPr>
        </a:p>
        <a:p>
          <a:pPr marL="0" lvl="0" indent="0" algn="ctr" defTabSz="1244600">
            <a:lnSpc>
              <a:spcPct val="90000"/>
            </a:lnSpc>
            <a:spcBef>
              <a:spcPct val="0"/>
            </a:spcBef>
            <a:spcAft>
              <a:spcPct val="35000"/>
            </a:spcAft>
            <a:buNone/>
          </a:pPr>
          <a:r>
            <a:rPr lang="nl-BE" sz="2000" kern="1200" dirty="0">
              <a:latin typeface="+mj-lt"/>
            </a:rPr>
            <a:t>auto-</a:t>
          </a:r>
          <a:r>
            <a:rPr lang="nl-BE" sz="2000" kern="1200" dirty="0" err="1">
              <a:latin typeface="+mj-lt"/>
            </a:rPr>
            <a:t>évaluation</a:t>
          </a:r>
          <a:endParaRPr lang="nl-BE" sz="2000" kern="1200" dirty="0">
            <a:latin typeface="+mj-lt"/>
          </a:endParaRPr>
        </a:p>
        <a:p>
          <a:pPr marL="0" lvl="0" indent="0" algn="ctr" defTabSz="1244600">
            <a:lnSpc>
              <a:spcPct val="90000"/>
            </a:lnSpc>
            <a:spcBef>
              <a:spcPct val="0"/>
            </a:spcBef>
            <a:spcAft>
              <a:spcPct val="35000"/>
            </a:spcAft>
            <a:buNone/>
          </a:pPr>
          <a:r>
            <a:rPr lang="nl-BE" sz="1200" kern="1200" dirty="0">
              <a:latin typeface="+mj-lt"/>
            </a:rPr>
            <a:t>revue par </a:t>
          </a:r>
          <a:r>
            <a:rPr lang="nl-BE" sz="1200" kern="1200" dirty="0" err="1">
              <a:latin typeface="+mj-lt"/>
            </a:rPr>
            <a:t>le</a:t>
          </a:r>
          <a:r>
            <a:rPr lang="nl-BE" sz="1200" kern="1200" dirty="0">
              <a:latin typeface="+mj-lt"/>
            </a:rPr>
            <a:t> titulaire</a:t>
          </a:r>
        </a:p>
        <a:p>
          <a:pPr marL="0" lvl="0" indent="0" algn="ctr" defTabSz="1244600">
            <a:lnSpc>
              <a:spcPct val="90000"/>
            </a:lnSpc>
            <a:spcBef>
              <a:spcPct val="0"/>
            </a:spcBef>
            <a:spcAft>
              <a:spcPct val="35000"/>
            </a:spcAft>
            <a:buNone/>
          </a:pPr>
          <a:r>
            <a:rPr lang="nl-BE" sz="1200" kern="1200" dirty="0" err="1">
              <a:latin typeface="+mj-lt"/>
            </a:rPr>
            <a:t>signée</a:t>
          </a:r>
          <a:r>
            <a:rPr lang="nl-BE" sz="1200" kern="1200" dirty="0">
              <a:latin typeface="+mj-lt"/>
            </a:rPr>
            <a:t> par la </a:t>
          </a:r>
          <a:r>
            <a:rPr lang="nl-BE" sz="1200" kern="1200" dirty="0" err="1">
              <a:latin typeface="+mj-lt"/>
            </a:rPr>
            <a:t>coordiantrice</a:t>
          </a:r>
          <a:endParaRPr lang="nl-BE" sz="1200" kern="1200" dirty="0">
            <a:latin typeface="+mj-lt"/>
          </a:endParaRPr>
        </a:p>
      </dsp:txBody>
      <dsp:txXfrm>
        <a:off x="8117535" y="106054"/>
        <a:ext cx="2748763" cy="200346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18140-49CA-42D5-B032-BC0B8B82A982}">
      <dsp:nvSpPr>
        <dsp:cNvPr id="0" name=""/>
        <dsp:cNvSpPr/>
      </dsp:nvSpPr>
      <dsp:spPr>
        <a:xfrm rot="10800000">
          <a:off x="1459375" y="1172"/>
          <a:ext cx="4565598" cy="1237577"/>
        </a:xfrm>
        <a:prstGeom prst="homePlate">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5737" tIns="205740" rIns="384048" bIns="205740" numCol="1" spcCol="1270" anchor="ctr" anchorCtr="0">
          <a:noAutofit/>
        </a:bodyPr>
        <a:lstStyle/>
        <a:p>
          <a:pPr marL="0" lvl="0" indent="0" algn="ctr" defTabSz="2400300">
            <a:lnSpc>
              <a:spcPct val="90000"/>
            </a:lnSpc>
            <a:spcBef>
              <a:spcPct val="0"/>
            </a:spcBef>
            <a:spcAft>
              <a:spcPct val="35000"/>
            </a:spcAft>
            <a:buNone/>
          </a:pPr>
          <a:r>
            <a:rPr lang="nl-BE" sz="5400" kern="1200" dirty="0">
              <a:latin typeface="+mj-lt"/>
            </a:rPr>
            <a:t>BULLETIN</a:t>
          </a:r>
        </a:p>
      </dsp:txBody>
      <dsp:txXfrm rot="10800000">
        <a:off x="1768769" y="1172"/>
        <a:ext cx="4256204" cy="1237577"/>
      </dsp:txXfrm>
    </dsp:sp>
    <dsp:sp modelId="{C60D48BE-1453-426F-A408-30ED77A0DE3A}">
      <dsp:nvSpPr>
        <dsp:cNvPr id="0" name=""/>
        <dsp:cNvSpPr/>
      </dsp:nvSpPr>
      <dsp:spPr>
        <a:xfrm>
          <a:off x="840587" y="1172"/>
          <a:ext cx="1237577" cy="123757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7000" b="-17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14E2BD6D-E19A-47A8-B28E-FCB83BBB2E2E}">
      <dsp:nvSpPr>
        <dsp:cNvPr id="0" name=""/>
        <dsp:cNvSpPr/>
      </dsp:nvSpPr>
      <dsp:spPr>
        <a:xfrm rot="10800000">
          <a:off x="1459375" y="1608176"/>
          <a:ext cx="4565598" cy="1237577"/>
        </a:xfrm>
        <a:prstGeom prst="homePlate">
          <a:avLst/>
        </a:prstGeom>
        <a:gradFill rotWithShape="0">
          <a:gsLst>
            <a:gs pos="0">
              <a:schemeClr val="accent2">
                <a:shade val="80000"/>
                <a:hueOff val="301271"/>
                <a:satOff val="-32746"/>
                <a:lumOff val="21909"/>
                <a:alphaOff val="0"/>
                <a:satMod val="103000"/>
                <a:lumMod val="102000"/>
                <a:tint val="94000"/>
              </a:schemeClr>
            </a:gs>
            <a:gs pos="50000">
              <a:schemeClr val="accent2">
                <a:shade val="80000"/>
                <a:hueOff val="301271"/>
                <a:satOff val="-32746"/>
                <a:lumOff val="21909"/>
                <a:alphaOff val="0"/>
                <a:satMod val="110000"/>
                <a:lumMod val="100000"/>
                <a:shade val="100000"/>
              </a:schemeClr>
            </a:gs>
            <a:gs pos="100000">
              <a:schemeClr val="accent2">
                <a:shade val="80000"/>
                <a:hueOff val="301271"/>
                <a:satOff val="-32746"/>
                <a:lumOff val="21909"/>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5737" tIns="121920" rIns="227584" bIns="121920" numCol="1" spcCol="1270" anchor="ctr" anchorCtr="0">
          <a:noAutofit/>
        </a:bodyPr>
        <a:lstStyle/>
        <a:p>
          <a:pPr marL="0" lvl="0" indent="0" algn="ctr" defTabSz="1422400">
            <a:lnSpc>
              <a:spcPct val="90000"/>
            </a:lnSpc>
            <a:spcBef>
              <a:spcPct val="0"/>
            </a:spcBef>
            <a:spcAft>
              <a:spcPct val="35000"/>
            </a:spcAft>
            <a:buNone/>
          </a:pPr>
          <a:r>
            <a:rPr lang="nl-BE" sz="3200" kern="1200" dirty="0" err="1">
              <a:latin typeface="+mj-lt"/>
            </a:rPr>
            <a:t>compétences</a:t>
          </a:r>
          <a:r>
            <a:rPr lang="nl-BE" sz="3200" kern="1200" dirty="0">
              <a:latin typeface="+mj-lt"/>
            </a:rPr>
            <a:t> </a:t>
          </a:r>
          <a:r>
            <a:rPr lang="nl-BE" sz="3200" kern="1200" dirty="0" err="1">
              <a:latin typeface="+mj-lt"/>
            </a:rPr>
            <a:t>transversales</a:t>
          </a:r>
          <a:endParaRPr lang="nl-BE" sz="3200" kern="1200" dirty="0">
            <a:latin typeface="+mj-lt"/>
          </a:endParaRPr>
        </a:p>
      </dsp:txBody>
      <dsp:txXfrm rot="10800000">
        <a:off x="1768769" y="1608176"/>
        <a:ext cx="4256204" cy="1237577"/>
      </dsp:txXfrm>
    </dsp:sp>
    <dsp:sp modelId="{3537E321-C8AA-4063-B984-6F3F766CF039}">
      <dsp:nvSpPr>
        <dsp:cNvPr id="0" name=""/>
        <dsp:cNvSpPr/>
      </dsp:nvSpPr>
      <dsp:spPr>
        <a:xfrm>
          <a:off x="840587" y="1608176"/>
          <a:ext cx="1237577" cy="123757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3000" r="-23000"/>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78AA9627-2DB3-4710-AACE-DF8D54CAA26C}">
      <dsp:nvSpPr>
        <dsp:cNvPr id="0" name=""/>
        <dsp:cNvSpPr/>
      </dsp:nvSpPr>
      <dsp:spPr>
        <a:xfrm rot="10800000">
          <a:off x="1459375" y="3215180"/>
          <a:ext cx="4565598" cy="1237577"/>
        </a:xfrm>
        <a:prstGeom prst="homePlate">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45737" tIns="205740" rIns="384048" bIns="205740" numCol="1" spcCol="1270" anchor="ctr" anchorCtr="0">
          <a:noAutofit/>
        </a:bodyPr>
        <a:lstStyle/>
        <a:p>
          <a:pPr marL="0" lvl="0" indent="0" algn="ctr" defTabSz="2400300">
            <a:lnSpc>
              <a:spcPct val="90000"/>
            </a:lnSpc>
            <a:spcBef>
              <a:spcPct val="0"/>
            </a:spcBef>
            <a:spcAft>
              <a:spcPct val="35000"/>
            </a:spcAft>
            <a:buNone/>
          </a:pPr>
          <a:r>
            <a:rPr lang="nl-BE" sz="5400" kern="1200" dirty="0">
              <a:latin typeface="+mj-lt"/>
            </a:rPr>
            <a:t>ALPE</a:t>
          </a:r>
        </a:p>
      </dsp:txBody>
      <dsp:txXfrm rot="10800000">
        <a:off x="1768769" y="3215180"/>
        <a:ext cx="4256204" cy="1237577"/>
      </dsp:txXfrm>
    </dsp:sp>
    <dsp:sp modelId="{5EDADDBC-647D-4AD8-AD36-EA3C9CA9CF9D}">
      <dsp:nvSpPr>
        <dsp:cNvPr id="0" name=""/>
        <dsp:cNvSpPr/>
      </dsp:nvSpPr>
      <dsp:spPr>
        <a:xfrm>
          <a:off x="840587" y="3215180"/>
          <a:ext cx="1237577" cy="1237577"/>
        </a:xfrm>
        <a:prstGeom prst="ellipse">
          <a:avLst/>
        </a:prstGeom>
        <a:blipFill rotWithShape="1">
          <a:blip xmlns:r="http://schemas.openxmlformats.org/officeDocument/2006/relationships" r:embed="rId3"/>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70FB51-79DE-4262-AE76-714458C8AE97}">
      <dsp:nvSpPr>
        <dsp:cNvPr id="0" name=""/>
        <dsp:cNvSpPr/>
      </dsp:nvSpPr>
      <dsp:spPr>
        <a:xfrm>
          <a:off x="1522707" y="118356"/>
          <a:ext cx="864227" cy="86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nl-BE" sz="1700" kern="1200" dirty="0" err="1">
              <a:solidFill>
                <a:schemeClr val="accent2"/>
              </a:solidFill>
              <a:latin typeface="+mj-lt"/>
            </a:rPr>
            <a:t>identifier</a:t>
          </a:r>
          <a:endParaRPr lang="nl-BE" sz="1700" kern="1200" dirty="0">
            <a:solidFill>
              <a:schemeClr val="accent2"/>
            </a:solidFill>
            <a:latin typeface="+mj-lt"/>
          </a:endParaRPr>
        </a:p>
      </dsp:txBody>
      <dsp:txXfrm>
        <a:off x="1522707" y="118356"/>
        <a:ext cx="864227" cy="864227"/>
      </dsp:txXfrm>
    </dsp:sp>
    <dsp:sp modelId="{B57EACC5-A7C8-45EF-8FF3-819FA7A36B81}">
      <dsp:nvSpPr>
        <dsp:cNvPr id="0" name=""/>
        <dsp:cNvSpPr/>
      </dsp:nvSpPr>
      <dsp:spPr>
        <a:xfrm>
          <a:off x="-201" y="63796"/>
          <a:ext cx="2441696" cy="2441696"/>
        </a:xfrm>
        <a:prstGeom prst="circularArrow">
          <a:avLst>
            <a:gd name="adj1" fmla="val 6902"/>
            <a:gd name="adj2" fmla="val 465342"/>
            <a:gd name="adj3" fmla="val 549458"/>
            <a:gd name="adj4" fmla="val 20585200"/>
            <a:gd name="adj5" fmla="val 8052"/>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E47B166-C11A-468C-9B8C-82E2B88EE945}">
      <dsp:nvSpPr>
        <dsp:cNvPr id="0" name=""/>
        <dsp:cNvSpPr/>
      </dsp:nvSpPr>
      <dsp:spPr>
        <a:xfrm>
          <a:off x="1522707" y="1586706"/>
          <a:ext cx="864227" cy="86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kern="1200" dirty="0" err="1">
              <a:solidFill>
                <a:schemeClr val="accent2"/>
              </a:solidFill>
              <a:latin typeface="+mj-lt"/>
            </a:rPr>
            <a:t>accepter</a:t>
          </a:r>
          <a:endParaRPr lang="nl-BE" sz="1800" kern="1200" dirty="0">
            <a:solidFill>
              <a:schemeClr val="accent2"/>
            </a:solidFill>
            <a:latin typeface="+mj-lt"/>
          </a:endParaRPr>
        </a:p>
      </dsp:txBody>
      <dsp:txXfrm>
        <a:off x="1522707" y="1586706"/>
        <a:ext cx="864227" cy="864227"/>
      </dsp:txXfrm>
    </dsp:sp>
    <dsp:sp modelId="{7CC7B934-EF0E-4E31-84AD-E251B0EE15FA}">
      <dsp:nvSpPr>
        <dsp:cNvPr id="0" name=""/>
        <dsp:cNvSpPr/>
      </dsp:nvSpPr>
      <dsp:spPr>
        <a:xfrm>
          <a:off x="-201" y="63796"/>
          <a:ext cx="2441696" cy="2441696"/>
        </a:xfrm>
        <a:prstGeom prst="circularArrow">
          <a:avLst>
            <a:gd name="adj1" fmla="val 6902"/>
            <a:gd name="adj2" fmla="val 465342"/>
            <a:gd name="adj3" fmla="val 5949458"/>
            <a:gd name="adj4" fmla="val 4385200"/>
            <a:gd name="adj5" fmla="val 8052"/>
          </a:avLst>
        </a:prstGeom>
        <a:gradFill rotWithShape="0">
          <a:gsLst>
            <a:gs pos="0">
              <a:schemeClr val="accent2">
                <a:shade val="80000"/>
                <a:hueOff val="200847"/>
                <a:satOff val="-21831"/>
                <a:lumOff val="14606"/>
                <a:alphaOff val="0"/>
                <a:satMod val="103000"/>
                <a:lumMod val="102000"/>
                <a:tint val="94000"/>
              </a:schemeClr>
            </a:gs>
            <a:gs pos="50000">
              <a:schemeClr val="accent2">
                <a:shade val="80000"/>
                <a:hueOff val="200847"/>
                <a:satOff val="-21831"/>
                <a:lumOff val="14606"/>
                <a:alphaOff val="0"/>
                <a:satMod val="110000"/>
                <a:lumMod val="100000"/>
                <a:shade val="100000"/>
              </a:schemeClr>
            </a:gs>
            <a:gs pos="100000">
              <a:schemeClr val="accent2">
                <a:shade val="80000"/>
                <a:hueOff val="200847"/>
                <a:satOff val="-21831"/>
                <a:lumOff val="1460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821603F-48BA-41A9-851F-2BC169DBA937}">
      <dsp:nvSpPr>
        <dsp:cNvPr id="0" name=""/>
        <dsp:cNvSpPr/>
      </dsp:nvSpPr>
      <dsp:spPr>
        <a:xfrm>
          <a:off x="54357" y="1586706"/>
          <a:ext cx="864227" cy="86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nl-BE" sz="1800" kern="1200" dirty="0" err="1">
              <a:solidFill>
                <a:schemeClr val="accent2"/>
              </a:solidFill>
              <a:latin typeface="+mj-lt"/>
            </a:rPr>
            <a:t>réfléchir</a:t>
          </a:r>
          <a:endParaRPr lang="nl-BE" sz="1800" kern="1200" dirty="0">
            <a:solidFill>
              <a:schemeClr val="accent2"/>
            </a:solidFill>
            <a:latin typeface="+mj-lt"/>
          </a:endParaRPr>
        </a:p>
      </dsp:txBody>
      <dsp:txXfrm>
        <a:off x="54357" y="1586706"/>
        <a:ext cx="864227" cy="864227"/>
      </dsp:txXfrm>
    </dsp:sp>
    <dsp:sp modelId="{46231778-AAB9-4C74-9C12-C2ADB9774CE5}">
      <dsp:nvSpPr>
        <dsp:cNvPr id="0" name=""/>
        <dsp:cNvSpPr/>
      </dsp:nvSpPr>
      <dsp:spPr>
        <a:xfrm>
          <a:off x="-201" y="63796"/>
          <a:ext cx="2441696" cy="2441696"/>
        </a:xfrm>
        <a:prstGeom prst="circularArrow">
          <a:avLst>
            <a:gd name="adj1" fmla="val 6902"/>
            <a:gd name="adj2" fmla="val 465342"/>
            <a:gd name="adj3" fmla="val 11349458"/>
            <a:gd name="adj4" fmla="val 9785200"/>
            <a:gd name="adj5" fmla="val 8052"/>
          </a:avLst>
        </a:prstGeom>
        <a:gradFill rotWithShape="0">
          <a:gsLst>
            <a:gs pos="0">
              <a:schemeClr val="accent2">
                <a:shade val="80000"/>
                <a:hueOff val="401694"/>
                <a:satOff val="-43661"/>
                <a:lumOff val="29212"/>
                <a:alphaOff val="0"/>
                <a:satMod val="103000"/>
                <a:lumMod val="102000"/>
                <a:tint val="94000"/>
              </a:schemeClr>
            </a:gs>
            <a:gs pos="50000">
              <a:schemeClr val="accent2">
                <a:shade val="80000"/>
                <a:hueOff val="401694"/>
                <a:satOff val="-43661"/>
                <a:lumOff val="29212"/>
                <a:alphaOff val="0"/>
                <a:satMod val="110000"/>
                <a:lumMod val="100000"/>
                <a:shade val="100000"/>
              </a:schemeClr>
            </a:gs>
            <a:gs pos="100000">
              <a:schemeClr val="accent2">
                <a:shade val="80000"/>
                <a:hueOff val="401694"/>
                <a:satOff val="-43661"/>
                <a:lumOff val="292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4C57C14-6C32-4065-8F45-9D2157A407F6}">
      <dsp:nvSpPr>
        <dsp:cNvPr id="0" name=""/>
        <dsp:cNvSpPr/>
      </dsp:nvSpPr>
      <dsp:spPr>
        <a:xfrm>
          <a:off x="54357" y="118356"/>
          <a:ext cx="864227" cy="8642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nl-BE" sz="3600" kern="1200" dirty="0" err="1">
              <a:solidFill>
                <a:schemeClr val="accent2"/>
              </a:solidFill>
              <a:latin typeface="+mj-lt"/>
            </a:rPr>
            <a:t>agir</a:t>
          </a:r>
          <a:endParaRPr lang="nl-BE" sz="3600" kern="1200" dirty="0">
            <a:solidFill>
              <a:schemeClr val="accent2"/>
            </a:solidFill>
            <a:latin typeface="+mj-lt"/>
          </a:endParaRPr>
        </a:p>
      </dsp:txBody>
      <dsp:txXfrm>
        <a:off x="54357" y="118356"/>
        <a:ext cx="864227" cy="864227"/>
      </dsp:txXfrm>
    </dsp:sp>
    <dsp:sp modelId="{E01867B3-48BA-443E-9589-4F4E4E74CC43}">
      <dsp:nvSpPr>
        <dsp:cNvPr id="0" name=""/>
        <dsp:cNvSpPr/>
      </dsp:nvSpPr>
      <dsp:spPr>
        <a:xfrm>
          <a:off x="-201" y="63796"/>
          <a:ext cx="2441696" cy="2441696"/>
        </a:xfrm>
        <a:prstGeom prst="circularArrow">
          <a:avLst>
            <a:gd name="adj1" fmla="val 6902"/>
            <a:gd name="adj2" fmla="val 465342"/>
            <a:gd name="adj3" fmla="val 16749458"/>
            <a:gd name="adj4" fmla="val 15185200"/>
            <a:gd name="adj5" fmla="val 8052"/>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1BDB08-A2B0-4895-96B6-647E51A845EC}">
      <dsp:nvSpPr>
        <dsp:cNvPr id="0" name=""/>
        <dsp:cNvSpPr/>
      </dsp:nvSpPr>
      <dsp:spPr>
        <a:xfrm rot="5400000">
          <a:off x="-146502" y="147771"/>
          <a:ext cx="976685" cy="683680"/>
        </a:xfrm>
        <a:prstGeom prst="chevron">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w="6350" cap="flat" cmpd="sng" algn="ctr">
          <a:solidFill>
            <a:schemeClr val="accent2">
              <a:shade val="80000"/>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b="1" kern="1200" dirty="0">
              <a:latin typeface="+mj-lt"/>
            </a:rPr>
            <a:t>1</a:t>
          </a:r>
          <a:r>
            <a:rPr lang="nl-BE" sz="1900" b="1" kern="1200" baseline="30000" dirty="0">
              <a:latin typeface="+mj-lt"/>
            </a:rPr>
            <a:t>er</a:t>
          </a:r>
          <a:r>
            <a:rPr lang="nl-BE" sz="1900" b="1" kern="1200" dirty="0">
              <a:latin typeface="+mj-lt"/>
            </a:rPr>
            <a:t> d°</a:t>
          </a:r>
        </a:p>
      </dsp:txBody>
      <dsp:txXfrm rot="-5400000">
        <a:off x="1" y="343108"/>
        <a:ext cx="683680" cy="293005"/>
      </dsp:txXfrm>
    </dsp:sp>
    <dsp:sp modelId="{3F3BDE6F-AE63-45A2-99CC-96654781D5FC}">
      <dsp:nvSpPr>
        <dsp:cNvPr id="0" name=""/>
        <dsp:cNvSpPr/>
      </dsp:nvSpPr>
      <dsp:spPr>
        <a:xfrm rot="5400000">
          <a:off x="4522345" y="-3837396"/>
          <a:ext cx="634845" cy="8312176"/>
        </a:xfrm>
        <a:prstGeom prst="round2SameRect">
          <a:avLst/>
        </a:prstGeom>
        <a:solidFill>
          <a:schemeClr val="lt1">
            <a:alpha val="90000"/>
            <a:hueOff val="0"/>
            <a:satOff val="0"/>
            <a:lumOff val="0"/>
            <a:alphaOff val="0"/>
          </a:schemeClr>
        </a:solidFill>
        <a:ln w="6350" cap="flat" cmpd="sng" algn="ctr">
          <a:solidFill>
            <a:schemeClr val="accent2">
              <a:shade val="8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None/>
          </a:pPr>
          <a:r>
            <a:rPr lang="fr-FR" sz="1600" kern="1200" dirty="0">
              <a:solidFill>
                <a:schemeClr val="accent2"/>
              </a:solidFill>
              <a:latin typeface="+mj-lt"/>
            </a:rPr>
            <a:t>systématisées </a:t>
          </a:r>
          <a:r>
            <a:rPr lang="fr-FR" sz="1600" kern="1200" dirty="0">
              <a:solidFill>
                <a:schemeClr val="accent2"/>
              </a:solidFill>
              <a:latin typeface="+mj-lt"/>
              <a:cs typeface="Times New Roman" panose="02020603050405020304" pitchFamily="18" charset="0"/>
            </a:rPr>
            <a:t>→ </a:t>
          </a:r>
          <a:r>
            <a:rPr lang="fr-FR" sz="1600" kern="1200" dirty="0">
              <a:solidFill>
                <a:schemeClr val="accent2"/>
              </a:solidFill>
              <a:latin typeface="+mj-lt"/>
            </a:rPr>
            <a:t>une heure fixe dans l’horaire de tous les élèves du 1</a:t>
          </a:r>
          <a:r>
            <a:rPr lang="fr-FR" sz="1600" kern="1200" baseline="30000" dirty="0">
              <a:solidFill>
                <a:schemeClr val="accent2"/>
              </a:solidFill>
              <a:latin typeface="+mj-lt"/>
            </a:rPr>
            <a:t>er</a:t>
          </a:r>
          <a:r>
            <a:rPr lang="fr-FR" sz="1600" kern="1200" dirty="0">
              <a:solidFill>
                <a:schemeClr val="accent2"/>
              </a:solidFill>
              <a:latin typeface="+mj-lt"/>
            </a:rPr>
            <a:t> degré</a:t>
          </a:r>
          <a:endParaRPr lang="nl-BE" sz="1600" kern="1200" dirty="0">
            <a:solidFill>
              <a:schemeClr val="accent2"/>
            </a:solidFill>
            <a:latin typeface="+mj-lt"/>
          </a:endParaRPr>
        </a:p>
        <a:p>
          <a:pPr marL="171450" lvl="1" indent="-171450" algn="l" defTabSz="711200">
            <a:lnSpc>
              <a:spcPct val="90000"/>
            </a:lnSpc>
            <a:spcBef>
              <a:spcPct val="0"/>
            </a:spcBef>
            <a:spcAft>
              <a:spcPct val="15000"/>
            </a:spcAft>
            <a:buNone/>
          </a:pPr>
          <a:r>
            <a:rPr lang="fr-FR" sz="1600" kern="1200" dirty="0">
              <a:solidFill>
                <a:schemeClr val="accent2"/>
              </a:solidFill>
              <a:latin typeface="+mj-lt"/>
            </a:rPr>
            <a:t>invitation à se présenter pour retravailler un point qui pose problème (maths, français et LM1)</a:t>
          </a:r>
          <a:endParaRPr lang="nl-BE" sz="1600" kern="1200" dirty="0">
            <a:solidFill>
              <a:schemeClr val="accent2"/>
            </a:solidFill>
            <a:latin typeface="+mj-lt"/>
          </a:endParaRPr>
        </a:p>
      </dsp:txBody>
      <dsp:txXfrm rot="-5400000">
        <a:off x="683680" y="32260"/>
        <a:ext cx="8281185" cy="572863"/>
      </dsp:txXfrm>
    </dsp:sp>
    <dsp:sp modelId="{311A6203-3D55-49CD-822A-83161C19FC07}">
      <dsp:nvSpPr>
        <dsp:cNvPr id="0" name=""/>
        <dsp:cNvSpPr/>
      </dsp:nvSpPr>
      <dsp:spPr>
        <a:xfrm rot="5400000">
          <a:off x="-146502" y="919353"/>
          <a:ext cx="976685" cy="683680"/>
        </a:xfrm>
        <a:prstGeom prst="chevron">
          <a:avLst/>
        </a:prstGeom>
        <a:gradFill rotWithShape="0">
          <a:gsLst>
            <a:gs pos="0">
              <a:schemeClr val="accent2">
                <a:shade val="80000"/>
                <a:hueOff val="301271"/>
                <a:satOff val="-32746"/>
                <a:lumOff val="21909"/>
                <a:alphaOff val="0"/>
                <a:satMod val="103000"/>
                <a:lumMod val="102000"/>
                <a:tint val="94000"/>
              </a:schemeClr>
            </a:gs>
            <a:gs pos="50000">
              <a:schemeClr val="accent2">
                <a:shade val="80000"/>
                <a:hueOff val="301271"/>
                <a:satOff val="-32746"/>
                <a:lumOff val="21909"/>
                <a:alphaOff val="0"/>
                <a:satMod val="110000"/>
                <a:lumMod val="100000"/>
                <a:shade val="100000"/>
              </a:schemeClr>
            </a:gs>
            <a:gs pos="100000">
              <a:schemeClr val="accent2">
                <a:shade val="80000"/>
                <a:hueOff val="301271"/>
                <a:satOff val="-32746"/>
                <a:lumOff val="21909"/>
                <a:alphaOff val="0"/>
                <a:lumMod val="99000"/>
                <a:satMod val="120000"/>
                <a:shade val="78000"/>
              </a:schemeClr>
            </a:gs>
          </a:gsLst>
          <a:lin ang="5400000" scaled="0"/>
        </a:gradFill>
        <a:ln w="6350" cap="flat" cmpd="sng" algn="ctr">
          <a:solidFill>
            <a:schemeClr val="accent2">
              <a:shade val="80000"/>
              <a:hueOff val="301271"/>
              <a:satOff val="-32746"/>
              <a:lumOff val="2190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b="1" kern="1200" dirty="0">
              <a:latin typeface="+mj-lt"/>
            </a:rPr>
            <a:t>2</a:t>
          </a:r>
          <a:r>
            <a:rPr lang="nl-BE" sz="1900" b="1" kern="1200" baseline="30000" dirty="0">
              <a:latin typeface="+mj-lt"/>
            </a:rPr>
            <a:t>e</a:t>
          </a:r>
          <a:r>
            <a:rPr lang="nl-BE" sz="1900" b="1" kern="1200" dirty="0">
              <a:latin typeface="+mj-lt"/>
            </a:rPr>
            <a:t> d°</a:t>
          </a:r>
        </a:p>
      </dsp:txBody>
      <dsp:txXfrm rot="-5400000">
        <a:off x="1" y="1114690"/>
        <a:ext cx="683680" cy="293005"/>
      </dsp:txXfrm>
    </dsp:sp>
    <dsp:sp modelId="{32BD01F7-B9F4-4FAD-97CB-558E11296E4F}">
      <dsp:nvSpPr>
        <dsp:cNvPr id="0" name=""/>
        <dsp:cNvSpPr/>
      </dsp:nvSpPr>
      <dsp:spPr>
        <a:xfrm rot="5400000">
          <a:off x="4522345" y="-3065814"/>
          <a:ext cx="634845" cy="8312176"/>
        </a:xfrm>
        <a:prstGeom prst="round2SameRect">
          <a:avLst/>
        </a:prstGeom>
        <a:solidFill>
          <a:schemeClr val="lt1">
            <a:alpha val="90000"/>
            <a:hueOff val="0"/>
            <a:satOff val="0"/>
            <a:lumOff val="0"/>
            <a:alphaOff val="0"/>
          </a:schemeClr>
        </a:solidFill>
        <a:ln w="6350" cap="flat" cmpd="sng" algn="ctr">
          <a:solidFill>
            <a:schemeClr val="accent2">
              <a:shade val="80000"/>
              <a:hueOff val="301271"/>
              <a:satOff val="-32746"/>
              <a:lumOff val="21909"/>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fr-FR" sz="1600" kern="1200" dirty="0">
              <a:solidFill>
                <a:schemeClr val="accent2"/>
              </a:solidFill>
              <a:latin typeface="+mj-lt"/>
            </a:rPr>
            <a:t>des moments fixés par le professeur </a:t>
          </a:r>
          <a:endParaRPr lang="nl-BE" sz="1600" kern="1200" dirty="0">
            <a:solidFill>
              <a:schemeClr val="accent2"/>
            </a:solidFill>
          </a:endParaRPr>
        </a:p>
        <a:p>
          <a:pPr marL="171450" lvl="1" indent="-171450" algn="l" defTabSz="711200">
            <a:lnSpc>
              <a:spcPct val="90000"/>
            </a:lnSpc>
            <a:spcBef>
              <a:spcPct val="0"/>
            </a:spcBef>
            <a:spcAft>
              <a:spcPct val="15000"/>
            </a:spcAft>
            <a:buChar char="•"/>
          </a:pPr>
          <a:r>
            <a:rPr lang="fr-FR" sz="1600" kern="1200" dirty="0">
              <a:solidFill>
                <a:schemeClr val="accent2"/>
              </a:solidFill>
              <a:latin typeface="+mj-lt"/>
            </a:rPr>
            <a:t>en 3</a:t>
          </a:r>
          <a:r>
            <a:rPr lang="fr-FR" sz="1600" kern="1200" baseline="30000" dirty="0">
              <a:solidFill>
                <a:schemeClr val="accent2"/>
              </a:solidFill>
              <a:latin typeface="+mj-lt"/>
            </a:rPr>
            <a:t>e</a:t>
          </a:r>
          <a:r>
            <a:rPr lang="fr-FR" sz="1600" kern="1200" dirty="0">
              <a:solidFill>
                <a:schemeClr val="accent2"/>
              </a:solidFill>
              <a:latin typeface="+mj-lt"/>
            </a:rPr>
            <a:t> année : une heure de remédiation (méthodologie) fixée dans l’horaire </a:t>
          </a:r>
          <a:endParaRPr lang="nl-BE" sz="1600" kern="1200" dirty="0">
            <a:solidFill>
              <a:schemeClr val="accent2"/>
            </a:solidFill>
          </a:endParaRPr>
        </a:p>
      </dsp:txBody>
      <dsp:txXfrm rot="-5400000">
        <a:off x="683680" y="803842"/>
        <a:ext cx="8281185" cy="572863"/>
      </dsp:txXfrm>
    </dsp:sp>
    <dsp:sp modelId="{1DBA6620-B1C2-4967-B515-77FDF0FCB938}">
      <dsp:nvSpPr>
        <dsp:cNvPr id="0" name=""/>
        <dsp:cNvSpPr/>
      </dsp:nvSpPr>
      <dsp:spPr>
        <a:xfrm rot="5400000">
          <a:off x="-146502" y="1690935"/>
          <a:ext cx="976685" cy="683680"/>
        </a:xfrm>
        <a:prstGeom prst="chevron">
          <a:avLst/>
        </a:prstGeom>
        <a:gradFill rotWithShape="0">
          <a:gsLst>
            <a:gs pos="0">
              <a:schemeClr val="accent2">
                <a:shade val="80000"/>
                <a:hueOff val="602542"/>
                <a:satOff val="-65492"/>
                <a:lumOff val="43818"/>
                <a:alphaOff val="0"/>
                <a:satMod val="103000"/>
                <a:lumMod val="102000"/>
                <a:tint val="94000"/>
              </a:schemeClr>
            </a:gs>
            <a:gs pos="50000">
              <a:schemeClr val="accent2">
                <a:shade val="80000"/>
                <a:hueOff val="602542"/>
                <a:satOff val="-65492"/>
                <a:lumOff val="43818"/>
                <a:alphaOff val="0"/>
                <a:satMod val="110000"/>
                <a:lumMod val="100000"/>
                <a:shade val="100000"/>
              </a:schemeClr>
            </a:gs>
            <a:gs pos="100000">
              <a:schemeClr val="accent2">
                <a:shade val="80000"/>
                <a:hueOff val="602542"/>
                <a:satOff val="-65492"/>
                <a:lumOff val="43818"/>
                <a:alphaOff val="0"/>
                <a:lumMod val="99000"/>
                <a:satMod val="120000"/>
                <a:shade val="78000"/>
              </a:schemeClr>
            </a:gs>
          </a:gsLst>
          <a:lin ang="5400000" scaled="0"/>
        </a:gradFill>
        <a:ln w="6350" cap="flat" cmpd="sng" algn="ctr">
          <a:solidFill>
            <a:schemeClr val="accent2">
              <a:shade val="80000"/>
              <a:hueOff val="602542"/>
              <a:satOff val="-65492"/>
              <a:lumOff val="43818"/>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nl-BE" sz="1900" b="1" kern="1200" dirty="0">
              <a:latin typeface="+mj-lt"/>
            </a:rPr>
            <a:t>3</a:t>
          </a:r>
          <a:r>
            <a:rPr lang="nl-BE" sz="1900" b="1" kern="1200" baseline="30000" dirty="0">
              <a:latin typeface="+mj-lt"/>
            </a:rPr>
            <a:t>e</a:t>
          </a:r>
          <a:r>
            <a:rPr lang="nl-BE" sz="1900" b="1" kern="1200" dirty="0">
              <a:latin typeface="+mj-lt"/>
            </a:rPr>
            <a:t> d°</a:t>
          </a:r>
        </a:p>
      </dsp:txBody>
      <dsp:txXfrm rot="-5400000">
        <a:off x="1" y="1886272"/>
        <a:ext cx="683680" cy="293005"/>
      </dsp:txXfrm>
    </dsp:sp>
    <dsp:sp modelId="{6657F76E-CECD-4571-A830-0D5D722A7D86}">
      <dsp:nvSpPr>
        <dsp:cNvPr id="0" name=""/>
        <dsp:cNvSpPr/>
      </dsp:nvSpPr>
      <dsp:spPr>
        <a:xfrm rot="5400000">
          <a:off x="4522345" y="-2294233"/>
          <a:ext cx="634845" cy="8312176"/>
        </a:xfrm>
        <a:prstGeom prst="round2SameRect">
          <a:avLst/>
        </a:prstGeom>
        <a:solidFill>
          <a:schemeClr val="lt1">
            <a:alpha val="90000"/>
            <a:hueOff val="0"/>
            <a:satOff val="0"/>
            <a:lumOff val="0"/>
            <a:alphaOff val="0"/>
          </a:schemeClr>
        </a:solidFill>
        <a:ln w="6350" cap="flat" cmpd="sng" algn="ctr">
          <a:solidFill>
            <a:schemeClr val="accent2">
              <a:shade val="80000"/>
              <a:hueOff val="602542"/>
              <a:satOff val="-65492"/>
              <a:lumOff val="43818"/>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0" marR="0" lvl="1" indent="0" algn="l" defTabSz="914400" eaLnBrk="1" fontAlgn="auto" latinLnBrk="0" hangingPunct="1">
            <a:lnSpc>
              <a:spcPct val="100000"/>
            </a:lnSpc>
            <a:spcBef>
              <a:spcPct val="0"/>
            </a:spcBef>
            <a:spcAft>
              <a:spcPts val="0"/>
            </a:spcAft>
            <a:buClrTx/>
            <a:buSzTx/>
            <a:buFontTx/>
            <a:buNone/>
            <a:tabLst/>
            <a:defRPr/>
          </a:pPr>
          <a:r>
            <a:rPr lang="fr-FR" sz="1600" kern="1200" dirty="0">
              <a:solidFill>
                <a:schemeClr val="accent2"/>
              </a:solidFill>
              <a:latin typeface="+mj-lt"/>
            </a:rPr>
            <a:t>à la demande</a:t>
          </a:r>
        </a:p>
      </dsp:txBody>
      <dsp:txXfrm rot="-5400000">
        <a:off x="683680" y="1575423"/>
        <a:ext cx="8281185" cy="57286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15C46B26-25B2-48A5-98D4-911A2B41EF29}" type="datetimeFigureOut">
              <a:rPr lang="nl-BE" smtClean="0"/>
              <a:t>4/02/2023</a:t>
            </a:fld>
            <a:endParaRPr lang="nl-BE"/>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E975351F-BF97-4269-88D2-7AA1F977629F}" type="slidenum">
              <a:rPr lang="nl-BE" smtClean="0"/>
              <a:t>‹N°›</a:t>
            </a:fld>
            <a:endParaRPr lang="nl-BE"/>
          </a:p>
        </p:txBody>
      </p:sp>
    </p:spTree>
    <p:extLst>
      <p:ext uri="{BB962C8B-B14F-4D97-AF65-F5344CB8AC3E}">
        <p14:creationId xmlns:p14="http://schemas.microsoft.com/office/powerpoint/2010/main" val="15765936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9DAAF92-1165-426C-86EE-FC5C209E41DB}" type="datetimeFigureOut">
              <a:rPr lang="nl-BE" smtClean="0"/>
              <a:t>4/02/2023</a:t>
            </a:fld>
            <a:endParaRPr lang="nl-B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094C8076-1C51-4E7A-8A92-721FCFE6E77F}" type="slidenum">
              <a:rPr lang="nl-BE" smtClean="0"/>
              <a:t>‹N°›</a:t>
            </a:fld>
            <a:endParaRPr lang="nl-BE"/>
          </a:p>
        </p:txBody>
      </p:sp>
    </p:spTree>
    <p:extLst>
      <p:ext uri="{BB962C8B-B14F-4D97-AF65-F5344CB8AC3E}">
        <p14:creationId xmlns:p14="http://schemas.microsoft.com/office/powerpoint/2010/main" val="2176278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94C8076-1C51-4E7A-8A92-721FCFE6E77F}" type="slidenum">
              <a:rPr lang="nl-BE" smtClean="0"/>
              <a:t>1</a:t>
            </a:fld>
            <a:endParaRPr lang="nl-BE" dirty="0"/>
          </a:p>
        </p:txBody>
      </p:sp>
    </p:spTree>
    <p:extLst>
      <p:ext uri="{BB962C8B-B14F-4D97-AF65-F5344CB8AC3E}">
        <p14:creationId xmlns:p14="http://schemas.microsoft.com/office/powerpoint/2010/main" val="3573251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10</a:t>
            </a:fld>
            <a:endParaRPr lang="nl-BE"/>
          </a:p>
        </p:txBody>
      </p:sp>
    </p:spTree>
    <p:extLst>
      <p:ext uri="{BB962C8B-B14F-4D97-AF65-F5344CB8AC3E}">
        <p14:creationId xmlns:p14="http://schemas.microsoft.com/office/powerpoint/2010/main" val="25316752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11</a:t>
            </a:fld>
            <a:endParaRPr lang="nl-BE"/>
          </a:p>
        </p:txBody>
      </p:sp>
    </p:spTree>
    <p:extLst>
      <p:ext uri="{BB962C8B-B14F-4D97-AF65-F5344CB8AC3E}">
        <p14:creationId xmlns:p14="http://schemas.microsoft.com/office/powerpoint/2010/main" val="9984895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94C8076-1C51-4E7A-8A92-721FCFE6E77F}" type="slidenum">
              <a:rPr lang="nl-BE" smtClean="0"/>
              <a:t>12</a:t>
            </a:fld>
            <a:endParaRPr lang="nl-BE"/>
          </a:p>
        </p:txBody>
      </p:sp>
    </p:spTree>
    <p:extLst>
      <p:ext uri="{BB962C8B-B14F-4D97-AF65-F5344CB8AC3E}">
        <p14:creationId xmlns:p14="http://schemas.microsoft.com/office/powerpoint/2010/main" val="23350934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94C8076-1C51-4E7A-8A92-721FCFE6E77F}" type="slidenum">
              <a:rPr lang="nl-BE" smtClean="0"/>
              <a:t>13</a:t>
            </a:fld>
            <a:endParaRPr lang="nl-BE"/>
          </a:p>
        </p:txBody>
      </p:sp>
    </p:spTree>
    <p:extLst>
      <p:ext uri="{BB962C8B-B14F-4D97-AF65-F5344CB8AC3E}">
        <p14:creationId xmlns:p14="http://schemas.microsoft.com/office/powerpoint/2010/main" val="3404901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94C8076-1C51-4E7A-8A92-721FCFE6E77F}" type="slidenum">
              <a:rPr lang="nl-BE" smtClean="0"/>
              <a:t>14</a:t>
            </a:fld>
            <a:endParaRPr lang="nl-BE"/>
          </a:p>
        </p:txBody>
      </p:sp>
    </p:spTree>
    <p:extLst>
      <p:ext uri="{BB962C8B-B14F-4D97-AF65-F5344CB8AC3E}">
        <p14:creationId xmlns:p14="http://schemas.microsoft.com/office/powerpoint/2010/main" val="777741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15</a:t>
            </a:fld>
            <a:endParaRPr lang="nl-BE"/>
          </a:p>
        </p:txBody>
      </p:sp>
    </p:spTree>
    <p:extLst>
      <p:ext uri="{BB962C8B-B14F-4D97-AF65-F5344CB8AC3E}">
        <p14:creationId xmlns:p14="http://schemas.microsoft.com/office/powerpoint/2010/main" val="3484001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16</a:t>
            </a:fld>
            <a:endParaRPr lang="nl-BE"/>
          </a:p>
        </p:txBody>
      </p:sp>
    </p:spTree>
    <p:extLst>
      <p:ext uri="{BB962C8B-B14F-4D97-AF65-F5344CB8AC3E}">
        <p14:creationId xmlns:p14="http://schemas.microsoft.com/office/powerpoint/2010/main" val="642576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094C8076-1C51-4E7A-8A92-721FCFE6E77F}" type="slidenum">
              <a:rPr lang="nl-BE" smtClean="0"/>
              <a:t>18</a:t>
            </a:fld>
            <a:endParaRPr lang="nl-BE"/>
          </a:p>
        </p:txBody>
      </p:sp>
    </p:spTree>
    <p:extLst>
      <p:ext uri="{BB962C8B-B14F-4D97-AF65-F5344CB8AC3E}">
        <p14:creationId xmlns:p14="http://schemas.microsoft.com/office/powerpoint/2010/main" val="3088046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19</a:t>
            </a:fld>
            <a:endParaRPr lang="nl-BE"/>
          </a:p>
        </p:txBody>
      </p:sp>
    </p:spTree>
    <p:extLst>
      <p:ext uri="{BB962C8B-B14F-4D97-AF65-F5344CB8AC3E}">
        <p14:creationId xmlns:p14="http://schemas.microsoft.com/office/powerpoint/2010/main" val="42746888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20</a:t>
            </a:fld>
            <a:endParaRPr lang="nl-BE"/>
          </a:p>
        </p:txBody>
      </p:sp>
    </p:spTree>
    <p:extLst>
      <p:ext uri="{BB962C8B-B14F-4D97-AF65-F5344CB8AC3E}">
        <p14:creationId xmlns:p14="http://schemas.microsoft.com/office/powerpoint/2010/main" val="3922272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94C8076-1C51-4E7A-8A92-721FCFE6E77F}" type="slidenum">
              <a:rPr lang="nl-BE" smtClean="0"/>
              <a:t>2</a:t>
            </a:fld>
            <a:endParaRPr lang="nl-BE" dirty="0"/>
          </a:p>
        </p:txBody>
      </p:sp>
    </p:spTree>
    <p:extLst>
      <p:ext uri="{BB962C8B-B14F-4D97-AF65-F5344CB8AC3E}">
        <p14:creationId xmlns:p14="http://schemas.microsoft.com/office/powerpoint/2010/main" val="309597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24</a:t>
            </a:fld>
            <a:endParaRPr lang="nl-BE"/>
          </a:p>
        </p:txBody>
      </p:sp>
    </p:spTree>
    <p:extLst>
      <p:ext uri="{BB962C8B-B14F-4D97-AF65-F5344CB8AC3E}">
        <p14:creationId xmlns:p14="http://schemas.microsoft.com/office/powerpoint/2010/main" val="1750170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25</a:t>
            </a:fld>
            <a:endParaRPr lang="nl-BE"/>
          </a:p>
        </p:txBody>
      </p:sp>
    </p:spTree>
    <p:extLst>
      <p:ext uri="{BB962C8B-B14F-4D97-AF65-F5344CB8AC3E}">
        <p14:creationId xmlns:p14="http://schemas.microsoft.com/office/powerpoint/2010/main" val="7788911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26</a:t>
            </a:fld>
            <a:endParaRPr lang="nl-BE"/>
          </a:p>
        </p:txBody>
      </p:sp>
    </p:spTree>
    <p:extLst>
      <p:ext uri="{BB962C8B-B14F-4D97-AF65-F5344CB8AC3E}">
        <p14:creationId xmlns:p14="http://schemas.microsoft.com/office/powerpoint/2010/main" val="2736907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27</a:t>
            </a:fld>
            <a:endParaRPr lang="nl-BE"/>
          </a:p>
        </p:txBody>
      </p:sp>
    </p:spTree>
    <p:extLst>
      <p:ext uri="{BB962C8B-B14F-4D97-AF65-F5344CB8AC3E}">
        <p14:creationId xmlns:p14="http://schemas.microsoft.com/office/powerpoint/2010/main" val="4339929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28</a:t>
            </a:fld>
            <a:endParaRPr lang="nl-BE"/>
          </a:p>
        </p:txBody>
      </p:sp>
    </p:spTree>
    <p:extLst>
      <p:ext uri="{BB962C8B-B14F-4D97-AF65-F5344CB8AC3E}">
        <p14:creationId xmlns:p14="http://schemas.microsoft.com/office/powerpoint/2010/main" val="1508517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29</a:t>
            </a:fld>
            <a:endParaRPr lang="nl-BE"/>
          </a:p>
        </p:txBody>
      </p:sp>
    </p:spTree>
    <p:extLst>
      <p:ext uri="{BB962C8B-B14F-4D97-AF65-F5344CB8AC3E}">
        <p14:creationId xmlns:p14="http://schemas.microsoft.com/office/powerpoint/2010/main" val="22230333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30</a:t>
            </a:fld>
            <a:endParaRPr lang="nl-BE"/>
          </a:p>
        </p:txBody>
      </p:sp>
    </p:spTree>
    <p:extLst>
      <p:ext uri="{BB962C8B-B14F-4D97-AF65-F5344CB8AC3E}">
        <p14:creationId xmlns:p14="http://schemas.microsoft.com/office/powerpoint/2010/main" val="4653773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31</a:t>
            </a:fld>
            <a:endParaRPr lang="nl-BE"/>
          </a:p>
        </p:txBody>
      </p:sp>
    </p:spTree>
    <p:extLst>
      <p:ext uri="{BB962C8B-B14F-4D97-AF65-F5344CB8AC3E}">
        <p14:creationId xmlns:p14="http://schemas.microsoft.com/office/powerpoint/2010/main" val="2744776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32</a:t>
            </a:fld>
            <a:endParaRPr lang="nl-BE"/>
          </a:p>
        </p:txBody>
      </p:sp>
    </p:spTree>
    <p:extLst>
      <p:ext uri="{BB962C8B-B14F-4D97-AF65-F5344CB8AC3E}">
        <p14:creationId xmlns:p14="http://schemas.microsoft.com/office/powerpoint/2010/main" val="2763720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33</a:t>
            </a:fld>
            <a:endParaRPr lang="nl-BE"/>
          </a:p>
        </p:txBody>
      </p:sp>
    </p:spTree>
    <p:extLst>
      <p:ext uri="{BB962C8B-B14F-4D97-AF65-F5344CB8AC3E}">
        <p14:creationId xmlns:p14="http://schemas.microsoft.com/office/powerpoint/2010/main" val="2904518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Formules </a:t>
            </a:r>
            <a:r>
              <a:rPr lang="fr-BE" noProof="0" dirty="0"/>
              <a:t>d’accueil</a:t>
            </a:r>
            <a:r>
              <a:rPr lang="nl-BE" dirty="0"/>
              <a:t>. </a:t>
            </a:r>
          </a:p>
          <a:p>
            <a:r>
              <a:rPr lang="fr-BE" noProof="0" dirty="0"/>
              <a:t>Petites précautions oratoires:</a:t>
            </a:r>
          </a:p>
          <a:p>
            <a:r>
              <a:rPr lang="fr-BE" noProof="0" dirty="0"/>
              <a:t>- La situation présentée est la situation d’aujourd’hui. Elle n’a pas encore subi de modification en vue du pacte d’excellence par exemple (car il nous semble important d’y avoir mûrement réfléchi avant d’impliquer les élèves dans un changement !). Des réflexions sont actuellement en cours</a:t>
            </a:r>
          </a:p>
        </p:txBody>
      </p:sp>
      <p:sp>
        <p:nvSpPr>
          <p:cNvPr id="4" name="Slide Number Placeholder 3"/>
          <p:cNvSpPr>
            <a:spLocks noGrp="1"/>
          </p:cNvSpPr>
          <p:nvPr>
            <p:ph type="sldNum" sz="quarter" idx="10"/>
          </p:nvPr>
        </p:nvSpPr>
        <p:spPr/>
        <p:txBody>
          <a:bodyPr/>
          <a:lstStyle/>
          <a:p>
            <a:fld id="{094C8076-1C51-4E7A-8A92-721FCFE6E77F}" type="slidenum">
              <a:rPr lang="nl-BE" smtClean="0"/>
              <a:t>3</a:t>
            </a:fld>
            <a:endParaRPr lang="nl-BE"/>
          </a:p>
        </p:txBody>
      </p:sp>
    </p:spTree>
    <p:extLst>
      <p:ext uri="{BB962C8B-B14F-4D97-AF65-F5344CB8AC3E}">
        <p14:creationId xmlns:p14="http://schemas.microsoft.com/office/powerpoint/2010/main" val="6183383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34</a:t>
            </a:fld>
            <a:endParaRPr lang="nl-BE"/>
          </a:p>
        </p:txBody>
      </p:sp>
    </p:spTree>
    <p:extLst>
      <p:ext uri="{BB962C8B-B14F-4D97-AF65-F5344CB8AC3E}">
        <p14:creationId xmlns:p14="http://schemas.microsoft.com/office/powerpoint/2010/main" val="2798040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35</a:t>
            </a:fld>
            <a:endParaRPr lang="nl-BE"/>
          </a:p>
        </p:txBody>
      </p:sp>
    </p:spTree>
    <p:extLst>
      <p:ext uri="{BB962C8B-B14F-4D97-AF65-F5344CB8AC3E}">
        <p14:creationId xmlns:p14="http://schemas.microsoft.com/office/powerpoint/2010/main" val="34609624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36</a:t>
            </a:fld>
            <a:endParaRPr lang="nl-BE"/>
          </a:p>
        </p:txBody>
      </p:sp>
    </p:spTree>
    <p:extLst>
      <p:ext uri="{BB962C8B-B14F-4D97-AF65-F5344CB8AC3E}">
        <p14:creationId xmlns:p14="http://schemas.microsoft.com/office/powerpoint/2010/main" val="9103125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37</a:t>
            </a:fld>
            <a:endParaRPr lang="nl-BE"/>
          </a:p>
        </p:txBody>
      </p:sp>
    </p:spTree>
    <p:extLst>
      <p:ext uri="{BB962C8B-B14F-4D97-AF65-F5344CB8AC3E}">
        <p14:creationId xmlns:p14="http://schemas.microsoft.com/office/powerpoint/2010/main" val="13981932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38</a:t>
            </a:fld>
            <a:endParaRPr lang="nl-BE"/>
          </a:p>
        </p:txBody>
      </p:sp>
    </p:spTree>
    <p:extLst>
      <p:ext uri="{BB962C8B-B14F-4D97-AF65-F5344CB8AC3E}">
        <p14:creationId xmlns:p14="http://schemas.microsoft.com/office/powerpoint/2010/main" val="8656711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39</a:t>
            </a:fld>
            <a:endParaRPr lang="nl-BE"/>
          </a:p>
        </p:txBody>
      </p:sp>
    </p:spTree>
    <p:extLst>
      <p:ext uri="{BB962C8B-B14F-4D97-AF65-F5344CB8AC3E}">
        <p14:creationId xmlns:p14="http://schemas.microsoft.com/office/powerpoint/2010/main" val="4038736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40</a:t>
            </a:fld>
            <a:endParaRPr lang="nl-BE"/>
          </a:p>
        </p:txBody>
      </p:sp>
    </p:spTree>
    <p:extLst>
      <p:ext uri="{BB962C8B-B14F-4D97-AF65-F5344CB8AC3E}">
        <p14:creationId xmlns:p14="http://schemas.microsoft.com/office/powerpoint/2010/main" val="35508795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41</a:t>
            </a:fld>
            <a:endParaRPr lang="nl-BE"/>
          </a:p>
        </p:txBody>
      </p:sp>
    </p:spTree>
    <p:extLst>
      <p:ext uri="{BB962C8B-B14F-4D97-AF65-F5344CB8AC3E}">
        <p14:creationId xmlns:p14="http://schemas.microsoft.com/office/powerpoint/2010/main" val="2911639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42</a:t>
            </a:fld>
            <a:endParaRPr lang="nl-BE"/>
          </a:p>
        </p:txBody>
      </p:sp>
    </p:spTree>
    <p:extLst>
      <p:ext uri="{BB962C8B-B14F-4D97-AF65-F5344CB8AC3E}">
        <p14:creationId xmlns:p14="http://schemas.microsoft.com/office/powerpoint/2010/main" val="28362633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43</a:t>
            </a:fld>
            <a:endParaRPr lang="nl-BE"/>
          </a:p>
        </p:txBody>
      </p:sp>
    </p:spTree>
    <p:extLst>
      <p:ext uri="{BB962C8B-B14F-4D97-AF65-F5344CB8AC3E}">
        <p14:creationId xmlns:p14="http://schemas.microsoft.com/office/powerpoint/2010/main" val="300604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Deux implantation et parfois 2 fonctionnement différents et/ou adaptés</a:t>
            </a:r>
          </a:p>
        </p:txBody>
      </p:sp>
      <p:sp>
        <p:nvSpPr>
          <p:cNvPr id="4" name="Slide Number Placeholder 3"/>
          <p:cNvSpPr>
            <a:spLocks noGrp="1"/>
          </p:cNvSpPr>
          <p:nvPr>
            <p:ph type="sldNum" sz="quarter" idx="10"/>
          </p:nvPr>
        </p:nvSpPr>
        <p:spPr/>
        <p:txBody>
          <a:bodyPr/>
          <a:lstStyle/>
          <a:p>
            <a:fld id="{094C8076-1C51-4E7A-8A92-721FCFE6E77F}" type="slidenum">
              <a:rPr lang="nl-BE" smtClean="0"/>
              <a:t>4</a:t>
            </a:fld>
            <a:endParaRPr lang="nl-BE"/>
          </a:p>
        </p:txBody>
      </p:sp>
    </p:spTree>
    <p:extLst>
      <p:ext uri="{BB962C8B-B14F-4D97-AF65-F5344CB8AC3E}">
        <p14:creationId xmlns:p14="http://schemas.microsoft.com/office/powerpoint/2010/main" val="2518943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44</a:t>
            </a:fld>
            <a:endParaRPr lang="nl-BE"/>
          </a:p>
        </p:txBody>
      </p:sp>
    </p:spTree>
    <p:extLst>
      <p:ext uri="{BB962C8B-B14F-4D97-AF65-F5344CB8AC3E}">
        <p14:creationId xmlns:p14="http://schemas.microsoft.com/office/powerpoint/2010/main" val="3109387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45</a:t>
            </a:fld>
            <a:endParaRPr lang="nl-BE"/>
          </a:p>
        </p:txBody>
      </p:sp>
    </p:spTree>
    <p:extLst>
      <p:ext uri="{BB962C8B-B14F-4D97-AF65-F5344CB8AC3E}">
        <p14:creationId xmlns:p14="http://schemas.microsoft.com/office/powerpoint/2010/main" val="3046521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46</a:t>
            </a:fld>
            <a:endParaRPr lang="nl-BE"/>
          </a:p>
        </p:txBody>
      </p:sp>
    </p:spTree>
    <p:extLst>
      <p:ext uri="{BB962C8B-B14F-4D97-AF65-F5344CB8AC3E}">
        <p14:creationId xmlns:p14="http://schemas.microsoft.com/office/powerpoint/2010/main" val="15265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47</a:t>
            </a:fld>
            <a:endParaRPr lang="nl-BE"/>
          </a:p>
        </p:txBody>
      </p:sp>
    </p:spTree>
    <p:extLst>
      <p:ext uri="{BB962C8B-B14F-4D97-AF65-F5344CB8AC3E}">
        <p14:creationId xmlns:p14="http://schemas.microsoft.com/office/powerpoint/2010/main" val="23854487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48</a:t>
            </a:fld>
            <a:endParaRPr lang="nl-BE"/>
          </a:p>
        </p:txBody>
      </p:sp>
    </p:spTree>
    <p:extLst>
      <p:ext uri="{BB962C8B-B14F-4D97-AF65-F5344CB8AC3E}">
        <p14:creationId xmlns:p14="http://schemas.microsoft.com/office/powerpoint/2010/main" val="4322852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49</a:t>
            </a:fld>
            <a:endParaRPr lang="nl-BE"/>
          </a:p>
        </p:txBody>
      </p:sp>
    </p:spTree>
    <p:extLst>
      <p:ext uri="{BB962C8B-B14F-4D97-AF65-F5344CB8AC3E}">
        <p14:creationId xmlns:p14="http://schemas.microsoft.com/office/powerpoint/2010/main" val="1399882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50</a:t>
            </a:fld>
            <a:endParaRPr lang="nl-BE"/>
          </a:p>
        </p:txBody>
      </p:sp>
    </p:spTree>
    <p:extLst>
      <p:ext uri="{BB962C8B-B14F-4D97-AF65-F5344CB8AC3E}">
        <p14:creationId xmlns:p14="http://schemas.microsoft.com/office/powerpoint/2010/main" val="1291784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51</a:t>
            </a:fld>
            <a:endParaRPr lang="nl-BE"/>
          </a:p>
        </p:txBody>
      </p:sp>
    </p:spTree>
    <p:extLst>
      <p:ext uri="{BB962C8B-B14F-4D97-AF65-F5344CB8AC3E}">
        <p14:creationId xmlns:p14="http://schemas.microsoft.com/office/powerpoint/2010/main" val="3633357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94C8076-1C51-4E7A-8A92-721FCFE6E77F}" type="slidenum">
              <a:rPr lang="nl-BE" smtClean="0"/>
              <a:t>5</a:t>
            </a:fld>
            <a:endParaRPr lang="nl-BE"/>
          </a:p>
        </p:txBody>
      </p:sp>
    </p:spTree>
    <p:extLst>
      <p:ext uri="{BB962C8B-B14F-4D97-AF65-F5344CB8AC3E}">
        <p14:creationId xmlns:p14="http://schemas.microsoft.com/office/powerpoint/2010/main" val="775928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noProof="0" dirty="0"/>
              <a:t>Ainsi en 1994, nous avons été la première et unique école secondaire à </a:t>
            </a:r>
            <a:r>
              <a:rPr lang="fr-BE" noProof="0" dirty="0" err="1"/>
              <a:t>propsoer</a:t>
            </a:r>
            <a:r>
              <a:rPr lang="fr-BE" noProof="0" dirty="0"/>
              <a:t> de la pédagogie active dans le réseau officiel.</a:t>
            </a:r>
          </a:p>
          <a:p>
            <a:r>
              <a:rPr lang="fr-BE" noProof="0" dirty="0"/>
              <a:t>Ce qui était une grande volonté: permettre à tous (pas de minerval, pas de patte blanche à montrer pour accéder à un enseignement pensé autour de l’implication de l’élève.</a:t>
            </a:r>
          </a:p>
          <a:p>
            <a:endParaRPr lang="fr-BE" noProof="0" dirty="0"/>
          </a:p>
        </p:txBody>
      </p:sp>
      <p:sp>
        <p:nvSpPr>
          <p:cNvPr id="4" name="Slide Number Placeholder 3"/>
          <p:cNvSpPr>
            <a:spLocks noGrp="1"/>
          </p:cNvSpPr>
          <p:nvPr>
            <p:ph type="sldNum" sz="quarter" idx="10"/>
          </p:nvPr>
        </p:nvSpPr>
        <p:spPr/>
        <p:txBody>
          <a:bodyPr/>
          <a:lstStyle/>
          <a:p>
            <a:fld id="{094C8076-1C51-4E7A-8A92-721FCFE6E77F}" type="slidenum">
              <a:rPr lang="nl-BE" smtClean="0"/>
              <a:t>6</a:t>
            </a:fld>
            <a:endParaRPr lang="nl-BE"/>
          </a:p>
        </p:txBody>
      </p:sp>
    </p:spTree>
    <p:extLst>
      <p:ext uri="{BB962C8B-B14F-4D97-AF65-F5344CB8AC3E}">
        <p14:creationId xmlns:p14="http://schemas.microsoft.com/office/powerpoint/2010/main" val="3876428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094C8076-1C51-4E7A-8A92-721FCFE6E77F}" type="slidenum">
              <a:rPr lang="nl-BE" smtClean="0"/>
              <a:t>7</a:t>
            </a:fld>
            <a:endParaRPr lang="nl-BE"/>
          </a:p>
        </p:txBody>
      </p:sp>
    </p:spTree>
    <p:extLst>
      <p:ext uri="{BB962C8B-B14F-4D97-AF65-F5344CB8AC3E}">
        <p14:creationId xmlns:p14="http://schemas.microsoft.com/office/powerpoint/2010/main" val="1637055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8</a:t>
            </a:fld>
            <a:endParaRPr lang="nl-BE"/>
          </a:p>
        </p:txBody>
      </p:sp>
    </p:spTree>
    <p:extLst>
      <p:ext uri="{BB962C8B-B14F-4D97-AF65-F5344CB8AC3E}">
        <p14:creationId xmlns:p14="http://schemas.microsoft.com/office/powerpoint/2010/main" val="212248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094C8076-1C51-4E7A-8A92-721FCFE6E77F}" type="slidenum">
              <a:rPr lang="nl-BE" smtClean="0"/>
              <a:t>9</a:t>
            </a:fld>
            <a:endParaRPr lang="nl-BE"/>
          </a:p>
        </p:txBody>
      </p:sp>
    </p:spTree>
    <p:extLst>
      <p:ext uri="{BB962C8B-B14F-4D97-AF65-F5344CB8AC3E}">
        <p14:creationId xmlns:p14="http://schemas.microsoft.com/office/powerpoint/2010/main" val="267654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01">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6676569"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6676568"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24204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‹N°›</a:t>
            </a:fld>
            <a:endParaRPr lang="en-GB" sz="1200" dirty="0">
              <a:solidFill>
                <a:schemeClr val="bg1"/>
              </a:solidFill>
            </a:endParaRPr>
          </a:p>
        </p:txBody>
      </p:sp>
    </p:spTree>
    <p:extLst>
      <p:ext uri="{BB962C8B-B14F-4D97-AF65-F5344CB8AC3E}">
        <p14:creationId xmlns:p14="http://schemas.microsoft.com/office/powerpoint/2010/main" val="150809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s_Important Text 01">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D935D313-376E-4CA0-9732-D0CACCC07FAD}"/>
              </a:ext>
            </a:extLst>
          </p:cNvPr>
          <p:cNvSpPr>
            <a:spLocks noGrp="1"/>
          </p:cNvSpPr>
          <p:nvPr>
            <p:ph type="pic" sz="quarter" idx="13" hasCustomPrompt="1"/>
          </p:nvPr>
        </p:nvSpPr>
        <p:spPr>
          <a:xfrm>
            <a:off x="6464300" y="0"/>
            <a:ext cx="5727700" cy="6858000"/>
          </a:xfrm>
          <a:custGeom>
            <a:avLst/>
            <a:gdLst>
              <a:gd name="connsiteX0" fmla="*/ 1708150 w 5727700"/>
              <a:gd name="connsiteY0" fmla="*/ 0 h 6858000"/>
              <a:gd name="connsiteX1" fmla="*/ 5727700 w 5727700"/>
              <a:gd name="connsiteY1" fmla="*/ 0 h 6858000"/>
              <a:gd name="connsiteX2" fmla="*/ 5727700 w 5727700"/>
              <a:gd name="connsiteY2" fmla="*/ 6858000 h 6858000"/>
              <a:gd name="connsiteX3" fmla="*/ 0 w 5727700"/>
              <a:gd name="connsiteY3" fmla="*/ 6858000 h 6858000"/>
              <a:gd name="connsiteX4" fmla="*/ 0 w 5727700"/>
              <a:gd name="connsiteY4" fmla="*/ 68326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27700" h="6858000">
                <a:moveTo>
                  <a:pt x="1708150" y="0"/>
                </a:moveTo>
                <a:lnTo>
                  <a:pt x="5727700" y="0"/>
                </a:lnTo>
                <a:lnTo>
                  <a:pt x="5727700" y="6858000"/>
                </a:lnTo>
                <a:lnTo>
                  <a:pt x="0" y="6858000"/>
                </a:lnTo>
                <a:lnTo>
                  <a:pt x="0" y="6832600"/>
                </a:lnTo>
                <a:close/>
              </a:path>
            </a:pathLst>
          </a:custGeom>
        </p:spPr>
        <p:txBody>
          <a:bodyPr vert="horz" wrap="square" lIns="91440" tIns="45720" rIns="91440" bIns="45720" rtlCol="0" anchor="ctr" anchorCtr="1">
            <a:noAutofit/>
          </a:bodyPr>
          <a:lstStyle>
            <a:lvl1pPr marL="0" indent="0">
              <a:buNone/>
              <a:defRPr lang="en-GB" sz="1800"/>
            </a:lvl1pPr>
          </a:lstStyle>
          <a:p>
            <a:pPr marL="228600" lvl="0" indent="-228600" algn="ctr"/>
            <a:r>
              <a:rPr lang="en-US" dirty="0"/>
              <a:t>Insert Image</a:t>
            </a:r>
            <a:endParaRPr lang="en-GB" dirty="0"/>
          </a:p>
        </p:txBody>
      </p:sp>
      <p:sp>
        <p:nvSpPr>
          <p:cNvPr id="12" name="Picture Placeholder 11">
            <a:extLst>
              <a:ext uri="{FF2B5EF4-FFF2-40B4-BE49-F238E27FC236}">
                <a16:creationId xmlns:a16="http://schemas.microsoft.com/office/drawing/2014/main" id="{83A2DEF1-03FF-475D-994A-6FC6FB1414FB}"/>
              </a:ext>
            </a:extLst>
          </p:cNvPr>
          <p:cNvSpPr>
            <a:spLocks noGrp="1"/>
          </p:cNvSpPr>
          <p:nvPr>
            <p:ph type="pic" sz="quarter" idx="12" hasCustomPrompt="1"/>
          </p:nvPr>
        </p:nvSpPr>
        <p:spPr>
          <a:xfrm>
            <a:off x="0" y="0"/>
            <a:ext cx="8087304" cy="6858000"/>
          </a:xfrm>
          <a:custGeom>
            <a:avLst/>
            <a:gdLst>
              <a:gd name="connsiteX0" fmla="*/ 0 w 8087304"/>
              <a:gd name="connsiteY0" fmla="*/ 0 h 6858000"/>
              <a:gd name="connsiteX1" fmla="*/ 8087304 w 8087304"/>
              <a:gd name="connsiteY1" fmla="*/ 0 h 6858000"/>
              <a:gd name="connsiteX2" fmla="*/ 8087304 w 8087304"/>
              <a:gd name="connsiteY2" fmla="*/ 7620 h 6858000"/>
              <a:gd name="connsiteX3" fmla="*/ 6368365 w 8087304"/>
              <a:gd name="connsiteY3" fmla="*/ 6858000 h 6858000"/>
              <a:gd name="connsiteX4" fmla="*/ 0 w 8087304"/>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7304" h="6858000">
                <a:moveTo>
                  <a:pt x="0" y="0"/>
                </a:moveTo>
                <a:lnTo>
                  <a:pt x="8087304" y="0"/>
                </a:lnTo>
                <a:lnTo>
                  <a:pt x="8087304" y="7620"/>
                </a:lnTo>
                <a:lnTo>
                  <a:pt x="6368365" y="6858000"/>
                </a:lnTo>
                <a:lnTo>
                  <a:pt x="0" y="6858000"/>
                </a:lnTo>
                <a:close/>
              </a:path>
            </a:pathLst>
          </a:custGeom>
        </p:spPr>
        <p:txBody>
          <a:bodyPr wrap="square" anchor="ctr" anchorCtr="1">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85750" marR="0" lvl="0" indent="-285750" algn="ctr" defTabSz="914400" rtl="0" eaLnBrk="1" fontAlgn="auto" latinLnBrk="0" hangingPunct="1">
              <a:lnSpc>
                <a:spcPct val="90000"/>
              </a:lnSpc>
              <a:spcBef>
                <a:spcPts val="1000"/>
              </a:spcBef>
              <a:spcAft>
                <a:spcPts val="0"/>
              </a:spcAft>
              <a:buClrTx/>
              <a:buSzTx/>
              <a:tabLst/>
              <a:defRPr/>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785586" y="5047107"/>
            <a:ext cx="5005614" cy="1005840"/>
          </a:xfrm>
        </p:spPr>
        <p:txBody>
          <a:bodyPr vert="horz" wrap="square" lIns="0" tIns="45720" rIns="0" bIns="45720" rtlCol="0" anchor="t">
            <a:noAutofit/>
          </a:bodyPr>
          <a:lstStyle>
            <a:lvl1pPr marL="0" indent="0">
              <a:buNone/>
              <a:defRPr lang="en-US" sz="1600" dirty="0" smtClean="0">
                <a:solidFill>
                  <a:schemeClr val="tx1"/>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785586" y="4081468"/>
            <a:ext cx="5005614" cy="822960"/>
          </a:xfrm>
        </p:spPr>
        <p:txBody>
          <a:bodyPr vert="horz" wrap="square" lIns="0" tIns="45720" rIns="91440" bIns="45720" rtlCol="0" anchor="t">
            <a:noAutofit/>
          </a:bodyPr>
          <a:lstStyle>
            <a:lvl1pPr marL="0" indent="0">
              <a:buFont typeface="Arial" panose="020B0604020202020204" pitchFamily="34" charset="0"/>
              <a:buNone/>
              <a:defRPr lang="en-GB" sz="2400" dirty="0">
                <a:solidFill>
                  <a:schemeClr val="tx1"/>
                </a:solidFill>
                <a:latin typeface="Corbel" panose="020B0503020204020204" pitchFamily="34" charset="0"/>
              </a:defRPr>
            </a:lvl1pPr>
          </a:lstStyle>
          <a:p>
            <a:pPr marL="0" lvl="0">
              <a:lnSpc>
                <a:spcPct val="100000"/>
              </a:lnSpc>
            </a:pPr>
            <a:r>
              <a:rPr lang="en-US"/>
              <a:t>Click to edit Master title style</a:t>
            </a:r>
            <a:endParaRPr lang="en-GB" dirty="0"/>
          </a:p>
        </p:txBody>
      </p:sp>
      <p:sp>
        <p:nvSpPr>
          <p:cNvPr id="20" name="Slide Number Placeholder 7">
            <a:extLst>
              <a:ext uri="{FF2B5EF4-FFF2-40B4-BE49-F238E27FC236}">
                <a16:creationId xmlns:a16="http://schemas.microsoft.com/office/drawing/2014/main" id="{1CEA3362-50AD-4D98-92C4-DA1D8C857A75}"/>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‹N°›</a:t>
            </a:fld>
            <a:endParaRPr lang="en-GB" dirty="0"/>
          </a:p>
        </p:txBody>
      </p:sp>
    </p:spTree>
    <p:extLst>
      <p:ext uri="{BB962C8B-B14F-4D97-AF65-F5344CB8AC3E}">
        <p14:creationId xmlns:p14="http://schemas.microsoft.com/office/powerpoint/2010/main" val="791417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F3686C7-DF83-47D9-A485-35F4F1D36A69}"/>
              </a:ext>
            </a:extLst>
          </p:cNvPr>
          <p:cNvGrpSpPr/>
          <p:nvPr userDrawn="1"/>
        </p:nvGrpSpPr>
        <p:grpSpPr>
          <a:xfrm>
            <a:off x="0" y="6086479"/>
            <a:ext cx="12192000" cy="600974"/>
            <a:chOff x="0" y="6086479"/>
            <a:chExt cx="12192000" cy="600974"/>
          </a:xfrm>
        </p:grpSpPr>
        <p:sp>
          <p:nvSpPr>
            <p:cNvPr id="4" name="Rectangle 3">
              <a:extLst>
                <a:ext uri="{FF2B5EF4-FFF2-40B4-BE49-F238E27FC236}">
                  <a16:creationId xmlns:a16="http://schemas.microsoft.com/office/drawing/2014/main" id="{790B36CF-9391-49E9-B599-8B724B6EF267}"/>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468CE156-5D60-42B0-A4F9-33FA8553780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5" name="Slide Number Placeholder 7">
            <a:extLst>
              <a:ext uri="{FF2B5EF4-FFF2-40B4-BE49-F238E27FC236}">
                <a16:creationId xmlns:a16="http://schemas.microsoft.com/office/drawing/2014/main" id="{9E4521A1-4C9D-4795-B551-D151E8856AA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US" smtClean="0"/>
              <a:pPr algn="ctr"/>
              <a:t>‹N°›</a:t>
            </a:fld>
            <a:endParaRPr lang="en-US" dirty="0"/>
          </a:p>
        </p:txBody>
      </p:sp>
    </p:spTree>
    <p:extLst>
      <p:ext uri="{BB962C8B-B14F-4D97-AF65-F5344CB8AC3E}">
        <p14:creationId xmlns:p14="http://schemas.microsoft.com/office/powerpoint/2010/main" val="540370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0" name="Title 1">
            <a:extLst>
              <a:ext uri="{FF2B5EF4-FFF2-40B4-BE49-F238E27FC236}">
                <a16:creationId xmlns:a16="http://schemas.microsoft.com/office/drawing/2014/main" id="{A75C086E-F523-4C77-938F-0DB6203DBC43}"/>
              </a:ext>
            </a:extLst>
          </p:cNvPr>
          <p:cNvSpPr>
            <a:spLocks noGrp="1"/>
          </p:cNvSpPr>
          <p:nvPr>
            <p:ph type="ctrTitle" hasCustomPrompt="1"/>
          </p:nvPr>
        </p:nvSpPr>
        <p:spPr>
          <a:xfrm>
            <a:off x="691080" y="2139696"/>
            <a:ext cx="5578995" cy="879928"/>
          </a:xfrm>
        </p:spPr>
        <p:txBody>
          <a:bodyPr vert="horz" lIns="91440" tIns="45720" rIns="91440" bIns="45720" rtlCol="0" anchor="ctr" anchorCtr="0">
            <a:noAutofit/>
          </a:bodyPr>
          <a:lstStyle>
            <a:lvl1pPr algn="l">
              <a:defRPr lang="en-GB" b="0" dirty="0">
                <a:solidFill>
                  <a:schemeClr val="bg1"/>
                </a:solidFill>
              </a:defRPr>
            </a:lvl1pPr>
          </a:lstStyle>
          <a:p>
            <a:pPr marL="0" lvl="0" algn="ctr"/>
            <a:r>
              <a:rPr lang="en-US" dirty="0"/>
              <a:t>TITLE</a:t>
            </a:r>
            <a:endParaRPr lang="en-GB" dirty="0"/>
          </a:p>
        </p:txBody>
      </p:sp>
      <p:sp>
        <p:nvSpPr>
          <p:cNvPr id="17" name="Text Placeholder 4">
            <a:extLst>
              <a:ext uri="{FF2B5EF4-FFF2-40B4-BE49-F238E27FC236}">
                <a16:creationId xmlns:a16="http://schemas.microsoft.com/office/drawing/2014/main" id="{B293AB9F-7C1D-4A06-9F42-4FD67BF2739F}"/>
              </a:ext>
            </a:extLst>
          </p:cNvPr>
          <p:cNvSpPr>
            <a:spLocks noGrp="1"/>
          </p:cNvSpPr>
          <p:nvPr>
            <p:ph type="body" sz="quarter" idx="15" hasCustomPrompt="1"/>
          </p:nvPr>
        </p:nvSpPr>
        <p:spPr>
          <a:xfrm>
            <a:off x="1359075" y="3653097"/>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Name</a:t>
            </a:r>
          </a:p>
        </p:txBody>
      </p:sp>
      <p:sp>
        <p:nvSpPr>
          <p:cNvPr id="18" name="Text Placeholder 4">
            <a:extLst>
              <a:ext uri="{FF2B5EF4-FFF2-40B4-BE49-F238E27FC236}">
                <a16:creationId xmlns:a16="http://schemas.microsoft.com/office/drawing/2014/main" id="{224AF9FB-5C6E-4050-AE8D-3B218C0F1DAE}"/>
              </a:ext>
            </a:extLst>
          </p:cNvPr>
          <p:cNvSpPr>
            <a:spLocks noGrp="1"/>
          </p:cNvSpPr>
          <p:nvPr>
            <p:ph type="body" sz="quarter" idx="16" hasCustomPrompt="1"/>
          </p:nvPr>
        </p:nvSpPr>
        <p:spPr>
          <a:xfrm>
            <a:off x="1359075" y="4392151"/>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Phone</a:t>
            </a:r>
          </a:p>
        </p:txBody>
      </p:sp>
      <p:sp>
        <p:nvSpPr>
          <p:cNvPr id="19" name="Text Placeholder 4">
            <a:extLst>
              <a:ext uri="{FF2B5EF4-FFF2-40B4-BE49-F238E27FC236}">
                <a16:creationId xmlns:a16="http://schemas.microsoft.com/office/drawing/2014/main" id="{68A48B85-2E0B-42B6-AB4A-1302D3C828F5}"/>
              </a:ext>
            </a:extLst>
          </p:cNvPr>
          <p:cNvSpPr>
            <a:spLocks noGrp="1"/>
          </p:cNvSpPr>
          <p:nvPr>
            <p:ph type="body" sz="quarter" idx="17" hasCustomPrompt="1"/>
          </p:nvPr>
        </p:nvSpPr>
        <p:spPr>
          <a:xfrm>
            <a:off x="1359075" y="5131205"/>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Email</a:t>
            </a:r>
          </a:p>
        </p:txBody>
      </p:sp>
      <p:sp>
        <p:nvSpPr>
          <p:cNvPr id="20" name="Text Placeholder 4">
            <a:extLst>
              <a:ext uri="{FF2B5EF4-FFF2-40B4-BE49-F238E27FC236}">
                <a16:creationId xmlns:a16="http://schemas.microsoft.com/office/drawing/2014/main" id="{9244D33F-3A47-4DE3-8198-7AC5316E31E6}"/>
              </a:ext>
            </a:extLst>
          </p:cNvPr>
          <p:cNvSpPr>
            <a:spLocks noGrp="1"/>
          </p:cNvSpPr>
          <p:nvPr>
            <p:ph type="body" sz="quarter" idx="18" hasCustomPrompt="1"/>
          </p:nvPr>
        </p:nvSpPr>
        <p:spPr>
          <a:xfrm>
            <a:off x="1359075" y="5870258"/>
            <a:ext cx="3695206" cy="276999"/>
          </a:xfrm>
        </p:spPr>
        <p:txBody>
          <a:bodyPr lIns="0" anchor="ctr">
            <a:noAutofit/>
          </a:bodyPr>
          <a:lstStyle>
            <a:lvl1pPr marL="0" indent="0">
              <a:lnSpc>
                <a:spcPct val="100000"/>
              </a:lnSpc>
              <a:buNone/>
              <a:defRPr sz="1800" spc="0">
                <a:solidFill>
                  <a:schemeClr val="bg1"/>
                </a:solidFill>
              </a:defRPr>
            </a:lvl1pPr>
          </a:lstStyle>
          <a:p>
            <a:pPr lvl="0"/>
            <a:r>
              <a:rPr lang="en-US" dirty="0"/>
              <a:t>Website</a:t>
            </a:r>
          </a:p>
        </p:txBody>
      </p:sp>
      <p:sp>
        <p:nvSpPr>
          <p:cNvPr id="3" name="Content Placeholder 2">
            <a:extLst>
              <a:ext uri="{FF2B5EF4-FFF2-40B4-BE49-F238E27FC236}">
                <a16:creationId xmlns:a16="http://schemas.microsoft.com/office/drawing/2014/main" id="{8F220C8B-2E18-4D91-A806-6C7C3940B00F}"/>
              </a:ext>
            </a:extLst>
          </p:cNvPr>
          <p:cNvSpPr>
            <a:spLocks noGrp="1" noChangeAspect="1"/>
          </p:cNvSpPr>
          <p:nvPr>
            <p:ph sz="quarter" idx="19" hasCustomPrompt="1"/>
          </p:nvPr>
        </p:nvSpPr>
        <p:spPr>
          <a:xfrm>
            <a:off x="691080" y="4295744"/>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8" name="Content Placeholder 2">
            <a:extLst>
              <a:ext uri="{FF2B5EF4-FFF2-40B4-BE49-F238E27FC236}">
                <a16:creationId xmlns:a16="http://schemas.microsoft.com/office/drawing/2014/main" id="{3D1C5933-D103-4989-B652-C7B692341BC3}"/>
              </a:ext>
            </a:extLst>
          </p:cNvPr>
          <p:cNvSpPr>
            <a:spLocks noGrp="1" noChangeAspect="1"/>
          </p:cNvSpPr>
          <p:nvPr>
            <p:ph sz="quarter" idx="20" hasCustomPrompt="1"/>
          </p:nvPr>
        </p:nvSpPr>
        <p:spPr>
          <a:xfrm>
            <a:off x="691080" y="5034798"/>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29" name="Content Placeholder 2">
            <a:extLst>
              <a:ext uri="{FF2B5EF4-FFF2-40B4-BE49-F238E27FC236}">
                <a16:creationId xmlns:a16="http://schemas.microsoft.com/office/drawing/2014/main" id="{A80EBF65-A9A1-4724-B962-DB9B79A924AA}"/>
              </a:ext>
            </a:extLst>
          </p:cNvPr>
          <p:cNvSpPr>
            <a:spLocks noGrp="1" noChangeAspect="1"/>
          </p:cNvSpPr>
          <p:nvPr>
            <p:ph sz="quarter" idx="21" hasCustomPrompt="1"/>
          </p:nvPr>
        </p:nvSpPr>
        <p:spPr>
          <a:xfrm>
            <a:off x="691080" y="5773851"/>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
        <p:nvSpPr>
          <p:cNvPr id="30" name="Content Placeholder 2">
            <a:extLst>
              <a:ext uri="{FF2B5EF4-FFF2-40B4-BE49-F238E27FC236}">
                <a16:creationId xmlns:a16="http://schemas.microsoft.com/office/drawing/2014/main" id="{06251342-E6E3-4C57-A0A9-C7BB3DCAE115}"/>
              </a:ext>
            </a:extLst>
          </p:cNvPr>
          <p:cNvSpPr>
            <a:spLocks noGrp="1" noChangeAspect="1"/>
          </p:cNvSpPr>
          <p:nvPr>
            <p:ph sz="quarter" idx="22" hasCustomPrompt="1"/>
          </p:nvPr>
        </p:nvSpPr>
        <p:spPr>
          <a:xfrm>
            <a:off x="691080" y="3556690"/>
            <a:ext cx="469813" cy="469812"/>
          </a:xfrm>
          <a:prstGeom prst="ellipse">
            <a:avLst/>
          </a:prstGeom>
          <a:noFill/>
          <a:ln>
            <a:noFill/>
          </a:ln>
        </p:spPr>
        <p:txBody>
          <a:bodyPr lIns="0" tIns="0" rIns="0" bIns="0" anchor="ctr">
            <a:noAutofit/>
          </a:bodyPr>
          <a:lstStyle>
            <a:lvl1pPr marL="0" indent="0" algn="ctr">
              <a:buNone/>
              <a:defRPr sz="1050"/>
            </a:lvl1pPr>
          </a:lstStyle>
          <a:p>
            <a:pPr lvl="0"/>
            <a:r>
              <a:rPr lang="en-US" dirty="0"/>
              <a:t>Icon</a:t>
            </a:r>
            <a:endParaRPr lang="en-GB" dirty="0"/>
          </a:p>
        </p:txBody>
      </p:sp>
    </p:spTree>
    <p:extLst>
      <p:ext uri="{BB962C8B-B14F-4D97-AF65-F5344CB8AC3E}">
        <p14:creationId xmlns:p14="http://schemas.microsoft.com/office/powerpoint/2010/main" val="4169354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3" name="Freeform: Shape 12">
            <a:extLst>
              <a:ext uri="{FF2B5EF4-FFF2-40B4-BE49-F238E27FC236}">
                <a16:creationId xmlns:a16="http://schemas.microsoft.com/office/drawing/2014/main" id="{5BE10AC4-CBFC-4ECF-92D5-9CE1874F58D7}"/>
              </a:ext>
            </a:extLst>
          </p:cNvPr>
          <p:cNvSpPr/>
          <p:nvPr userDrawn="1"/>
        </p:nvSpPr>
        <p:spPr>
          <a:xfrm>
            <a:off x="0" y="0"/>
            <a:ext cx="8568965"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Tree>
    <p:extLst>
      <p:ext uri="{BB962C8B-B14F-4D97-AF65-F5344CB8AC3E}">
        <p14:creationId xmlns:p14="http://schemas.microsoft.com/office/powerpoint/2010/main" val="2466734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4334810"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grpSp>
        <p:nvGrpSpPr>
          <p:cNvPr id="6" name="Group 5">
            <a:extLst>
              <a:ext uri="{FF2B5EF4-FFF2-40B4-BE49-F238E27FC236}">
                <a16:creationId xmlns:a16="http://schemas.microsoft.com/office/drawing/2014/main" id="{EFDB39AB-B644-434A-9D55-AF3455D468E5}"/>
              </a:ext>
            </a:extLst>
          </p:cNvPr>
          <p:cNvGrpSpPr/>
          <p:nvPr userDrawn="1"/>
        </p:nvGrpSpPr>
        <p:grpSpPr>
          <a:xfrm>
            <a:off x="9140346" y="5054600"/>
            <a:ext cx="676275" cy="114300"/>
            <a:chOff x="9330846" y="5054600"/>
            <a:chExt cx="676275" cy="114300"/>
          </a:xfrm>
        </p:grpSpPr>
        <p:sp>
          <p:nvSpPr>
            <p:cNvPr id="7" name="Oval 6">
              <a:extLst>
                <a:ext uri="{FF2B5EF4-FFF2-40B4-BE49-F238E27FC236}">
                  <a16:creationId xmlns:a16="http://schemas.microsoft.com/office/drawing/2014/main" id="{BF14E129-1970-4994-89E5-F7A67128AFE3}"/>
                </a:ext>
              </a:extLst>
            </p:cNvPr>
            <p:cNvSpPr/>
            <p:nvPr/>
          </p:nvSpPr>
          <p:spPr>
            <a:xfrm>
              <a:off x="933084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593336FA-97B2-4528-88E8-5FF97F86E216}"/>
                </a:ext>
              </a:extLst>
            </p:cNvPr>
            <p:cNvSpPr/>
            <p:nvPr/>
          </p:nvSpPr>
          <p:spPr>
            <a:xfrm>
              <a:off x="951817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8A73C166-FCDF-40AE-8B0D-69C7E2C8573E}"/>
                </a:ext>
              </a:extLst>
            </p:cNvPr>
            <p:cNvSpPr/>
            <p:nvPr/>
          </p:nvSpPr>
          <p:spPr>
            <a:xfrm>
              <a:off x="9705496"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EF418119-E3DD-44B0-A4AF-F8A98EC5863B}"/>
                </a:ext>
              </a:extLst>
            </p:cNvPr>
            <p:cNvSpPr/>
            <p:nvPr/>
          </p:nvSpPr>
          <p:spPr>
            <a:xfrm>
              <a:off x="9892821" y="5054600"/>
              <a:ext cx="114300" cy="1143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387349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‹N°›</a:t>
            </a:fld>
            <a:endParaRPr lang="en-GB" sz="1200" dirty="0">
              <a:solidFill>
                <a:schemeClr val="bg1"/>
              </a:solidFill>
            </a:endParaRPr>
          </a:p>
        </p:txBody>
      </p:sp>
      <p:sp>
        <p:nvSpPr>
          <p:cNvPr id="9" name="Content Placeholder 2">
            <a:extLst>
              <a:ext uri="{FF2B5EF4-FFF2-40B4-BE49-F238E27FC236}">
                <a16:creationId xmlns:a16="http://schemas.microsoft.com/office/drawing/2014/main" id="{C7BBA6D3-FEB9-412B-8FBB-095FC3A60ABF}"/>
              </a:ext>
            </a:extLst>
          </p:cNvPr>
          <p:cNvSpPr>
            <a:spLocks noGrp="1"/>
          </p:cNvSpPr>
          <p:nvPr>
            <p:ph idx="1"/>
          </p:nvPr>
        </p:nvSpPr>
        <p:spPr>
          <a:xfrm>
            <a:off x="633186" y="1825625"/>
            <a:ext cx="10815864"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0023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‹N°›</a:t>
            </a:fld>
            <a:endParaRPr lang="en-GB" sz="1200" dirty="0">
              <a:solidFill>
                <a:schemeClr val="bg1"/>
              </a:solidFill>
            </a:endParaRPr>
          </a:p>
        </p:txBody>
      </p:sp>
      <p:sp>
        <p:nvSpPr>
          <p:cNvPr id="9" name="Content Placeholder 2">
            <a:extLst>
              <a:ext uri="{FF2B5EF4-FFF2-40B4-BE49-F238E27FC236}">
                <a16:creationId xmlns:a16="http://schemas.microsoft.com/office/drawing/2014/main" id="{64A4F74B-B2CD-407C-865A-037EDFAC9DB0}"/>
              </a:ext>
            </a:extLst>
          </p:cNvPr>
          <p:cNvSpPr>
            <a:spLocks noGrp="1"/>
          </p:cNvSpPr>
          <p:nvPr>
            <p:ph sz="half" idx="1"/>
          </p:nvPr>
        </p:nvSpPr>
        <p:spPr>
          <a:xfrm>
            <a:off x="633186" y="1825625"/>
            <a:ext cx="5386614"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A2548E2E-973A-4D52-ACB9-BF564F407308}"/>
              </a:ext>
            </a:extLst>
          </p:cNvPr>
          <p:cNvSpPr>
            <a:spLocks noGrp="1"/>
          </p:cNvSpPr>
          <p:nvPr>
            <p:ph sz="half" idx="2"/>
          </p:nvPr>
        </p:nvSpPr>
        <p:spPr>
          <a:xfrm>
            <a:off x="6172200" y="1825625"/>
            <a:ext cx="527685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0698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‹N°›</a:t>
            </a:fld>
            <a:endParaRPr lang="en-GB" sz="1200" dirty="0">
              <a:solidFill>
                <a:schemeClr val="bg1"/>
              </a:solidFill>
            </a:endParaRPr>
          </a:p>
        </p:txBody>
      </p:sp>
      <p:sp>
        <p:nvSpPr>
          <p:cNvPr id="9" name="Text Placeholder 2">
            <a:extLst>
              <a:ext uri="{FF2B5EF4-FFF2-40B4-BE49-F238E27FC236}">
                <a16:creationId xmlns:a16="http://schemas.microsoft.com/office/drawing/2014/main" id="{10CD1AD0-C8B7-4785-A47D-D822CF4F248F}"/>
              </a:ext>
            </a:extLst>
          </p:cNvPr>
          <p:cNvSpPr>
            <a:spLocks noGrp="1"/>
          </p:cNvSpPr>
          <p:nvPr>
            <p:ph type="body" idx="1"/>
          </p:nvPr>
        </p:nvSpPr>
        <p:spPr>
          <a:xfrm>
            <a:off x="633186" y="1681163"/>
            <a:ext cx="533214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4">
            <a:extLst>
              <a:ext uri="{FF2B5EF4-FFF2-40B4-BE49-F238E27FC236}">
                <a16:creationId xmlns:a16="http://schemas.microsoft.com/office/drawing/2014/main" id="{90A1BBCF-EEF1-4C9A-BA10-9657A79560D3}"/>
              </a:ext>
            </a:extLst>
          </p:cNvPr>
          <p:cNvSpPr>
            <a:spLocks noGrp="1"/>
          </p:cNvSpPr>
          <p:nvPr>
            <p:ph type="body" sz="quarter" idx="3"/>
          </p:nvPr>
        </p:nvSpPr>
        <p:spPr>
          <a:xfrm>
            <a:off x="6172200" y="1681163"/>
            <a:ext cx="527685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3">
            <a:extLst>
              <a:ext uri="{FF2B5EF4-FFF2-40B4-BE49-F238E27FC236}">
                <a16:creationId xmlns:a16="http://schemas.microsoft.com/office/drawing/2014/main" id="{79F8415A-57A2-4D5C-97B0-E78499CC7C6F}"/>
              </a:ext>
            </a:extLst>
          </p:cNvPr>
          <p:cNvSpPr>
            <a:spLocks noGrp="1"/>
          </p:cNvSpPr>
          <p:nvPr>
            <p:ph sz="half" idx="2"/>
          </p:nvPr>
        </p:nvSpPr>
        <p:spPr>
          <a:xfrm>
            <a:off x="633186" y="2505075"/>
            <a:ext cx="533214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5">
            <a:extLst>
              <a:ext uri="{FF2B5EF4-FFF2-40B4-BE49-F238E27FC236}">
                <a16:creationId xmlns:a16="http://schemas.microsoft.com/office/drawing/2014/main" id="{37A31490-A10D-455A-B515-E26064D0E10A}"/>
              </a:ext>
            </a:extLst>
          </p:cNvPr>
          <p:cNvSpPr>
            <a:spLocks noGrp="1"/>
          </p:cNvSpPr>
          <p:nvPr>
            <p:ph sz="quarter" idx="4"/>
          </p:nvPr>
        </p:nvSpPr>
        <p:spPr>
          <a:xfrm>
            <a:off x="6172200" y="2505075"/>
            <a:ext cx="5276850"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070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‹N°›</a:t>
            </a:fld>
            <a:endParaRPr lang="en-GB" sz="1200" dirty="0">
              <a:solidFill>
                <a:schemeClr val="bg1"/>
              </a:solidFill>
            </a:endParaRPr>
          </a:p>
        </p:txBody>
      </p:sp>
      <p:sp>
        <p:nvSpPr>
          <p:cNvPr id="9" name="Text Placeholder 3">
            <a:extLst>
              <a:ext uri="{FF2B5EF4-FFF2-40B4-BE49-F238E27FC236}">
                <a16:creationId xmlns:a16="http://schemas.microsoft.com/office/drawing/2014/main" id="{9F5DF135-B773-4FF0-A198-687768159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Content Placeholder 2">
            <a:extLst>
              <a:ext uri="{FF2B5EF4-FFF2-40B4-BE49-F238E27FC236}">
                <a16:creationId xmlns:a16="http://schemas.microsoft.com/office/drawing/2014/main" id="{4D4BA48E-457A-42FA-BC00-3AE386B38A0C}"/>
              </a:ext>
            </a:extLst>
          </p:cNvPr>
          <p:cNvSpPr>
            <a:spLocks noGrp="1"/>
          </p:cNvSpPr>
          <p:nvPr>
            <p:ph idx="1"/>
          </p:nvPr>
        </p:nvSpPr>
        <p:spPr>
          <a:xfrm>
            <a:off x="5183188" y="987425"/>
            <a:ext cx="626586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43DF8AE6-3466-400C-B6F1-335DF4DED0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Tree>
    <p:extLst>
      <p:ext uri="{BB962C8B-B14F-4D97-AF65-F5344CB8AC3E}">
        <p14:creationId xmlns:p14="http://schemas.microsoft.com/office/powerpoint/2010/main" val="397698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02">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B305EBB3-0F16-4B63-82ED-191AB224B8E2}"/>
              </a:ext>
            </a:extLst>
          </p:cNvPr>
          <p:cNvSpPr/>
          <p:nvPr userDrawn="1"/>
        </p:nvSpPr>
        <p:spPr>
          <a:xfrm>
            <a:off x="5512953" y="0"/>
            <a:ext cx="3522381" cy="6858000"/>
          </a:xfrm>
          <a:custGeom>
            <a:avLst/>
            <a:gdLst>
              <a:gd name="connsiteX0" fmla="*/ 0 w 3522381"/>
              <a:gd name="connsiteY0" fmla="*/ 0 h 6858000"/>
              <a:gd name="connsiteX1" fmla="*/ 3522381 w 3522381"/>
              <a:gd name="connsiteY1" fmla="*/ 0 h 6858000"/>
              <a:gd name="connsiteX2" fmla="*/ 51547 w 3522381"/>
              <a:gd name="connsiteY2" fmla="*/ 6858000 h 6858000"/>
              <a:gd name="connsiteX3" fmla="*/ 0 w 35223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22381" h="6858000">
                <a:moveTo>
                  <a:pt x="0" y="0"/>
                </a:moveTo>
                <a:lnTo>
                  <a:pt x="3522381" y="0"/>
                </a:lnTo>
                <a:lnTo>
                  <a:pt x="51547" y="6858000"/>
                </a:lnTo>
                <a:lnTo>
                  <a:pt x="0" y="6858000"/>
                </a:lnTo>
                <a:close/>
              </a:path>
            </a:pathLst>
          </a:custGeom>
          <a:solidFill>
            <a:schemeClr val="bg1">
              <a:lumMod val="9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2" name="Picture Placeholder 11">
            <a:extLst>
              <a:ext uri="{FF2B5EF4-FFF2-40B4-BE49-F238E27FC236}">
                <a16:creationId xmlns:a16="http://schemas.microsoft.com/office/drawing/2014/main" id="{1A440F4A-C2AF-406D-B420-CCF52F447AC1}"/>
              </a:ext>
            </a:extLst>
          </p:cNvPr>
          <p:cNvSpPr>
            <a:spLocks noGrp="1"/>
          </p:cNvSpPr>
          <p:nvPr>
            <p:ph type="pic" sz="quarter" idx="10" hasCustomPrompt="1"/>
          </p:nvPr>
        </p:nvSpPr>
        <p:spPr>
          <a:xfrm>
            <a:off x="-1" y="0"/>
            <a:ext cx="5504688"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7274144" y="1291772"/>
            <a:ext cx="4379976" cy="3611880"/>
          </a:xfrm>
        </p:spPr>
        <p:txBody>
          <a:bodyPr vert="horz" lIns="91440" tIns="45720" rIns="91440" bIns="45720" rtlCol="0" anchor="b" anchorCtr="1">
            <a:noAutofit/>
          </a:bodyPr>
          <a:lstStyle>
            <a:lvl1pPr>
              <a:defRPr lang="en-GB" dirty="0"/>
            </a:lvl1pPr>
          </a:lstStyle>
          <a:p>
            <a:pPr marL="0" lvl="0" algn="ctr"/>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7389079" y="5392401"/>
            <a:ext cx="4178808" cy="521208"/>
          </a:xfrm>
        </p:spPr>
        <p:txBody>
          <a:bodyPr vert="horz" lIns="91440" tIns="45720" rIns="91440" bIns="45720" rtlCol="0" anchor="t">
            <a:noAutofit/>
          </a:bodyPr>
          <a:lstStyle>
            <a:lvl1pPr marL="0" indent="0" algn="ctr">
              <a:buNone/>
              <a:defRPr lang="en-US" sz="1800" dirty="0">
                <a:solidFill>
                  <a:srgbClr val="B2606E"/>
                </a:solidFill>
              </a:defRPr>
            </a:lvl1pPr>
          </a:lstStyle>
          <a:p>
            <a:pPr lvl="0"/>
            <a:r>
              <a:rPr lang="en-US" dirty="0"/>
              <a:t>Subtitle</a:t>
            </a:r>
          </a:p>
        </p:txBody>
      </p:sp>
    </p:spTree>
    <p:extLst>
      <p:ext uri="{BB962C8B-B14F-4D97-AF65-F5344CB8AC3E}">
        <p14:creationId xmlns:p14="http://schemas.microsoft.com/office/powerpoint/2010/main" val="12708547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59AE304-DA92-45D8-B258-61BEA6C99C0E}"/>
              </a:ext>
            </a:extLst>
          </p:cNvPr>
          <p:cNvGrpSpPr/>
          <p:nvPr userDrawn="1"/>
        </p:nvGrpSpPr>
        <p:grpSpPr>
          <a:xfrm>
            <a:off x="0" y="6086479"/>
            <a:ext cx="12192000" cy="600974"/>
            <a:chOff x="0" y="6086479"/>
            <a:chExt cx="12192000" cy="600974"/>
          </a:xfrm>
        </p:grpSpPr>
        <p:sp>
          <p:nvSpPr>
            <p:cNvPr id="5" name="Rectangle 4">
              <a:extLst>
                <a:ext uri="{FF2B5EF4-FFF2-40B4-BE49-F238E27FC236}">
                  <a16:creationId xmlns:a16="http://schemas.microsoft.com/office/drawing/2014/main" id="{6BF91D02-B4A9-4013-94B6-079A8D06DE11}"/>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74DAC864-782A-48D4-8E15-9B35C60421BB}"/>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8" name="Slide Number Placeholder 5">
            <a:extLst>
              <a:ext uri="{FF2B5EF4-FFF2-40B4-BE49-F238E27FC236}">
                <a16:creationId xmlns:a16="http://schemas.microsoft.com/office/drawing/2014/main" id="{73B7B0E2-E4FA-4B45-89A6-98E4C4DC1D24}"/>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‹N°›</a:t>
            </a:fld>
            <a:endParaRPr lang="en-GB" sz="1200" dirty="0">
              <a:solidFill>
                <a:schemeClr val="bg1"/>
              </a:solidFill>
            </a:endParaRPr>
          </a:p>
        </p:txBody>
      </p:sp>
      <p:sp>
        <p:nvSpPr>
          <p:cNvPr id="9" name="Title 1">
            <a:extLst>
              <a:ext uri="{FF2B5EF4-FFF2-40B4-BE49-F238E27FC236}">
                <a16:creationId xmlns:a16="http://schemas.microsoft.com/office/drawing/2014/main" id="{A3EA16B2-FFAE-4A6E-977D-191BC1DB5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10" name="Text Placeholder 3">
            <a:extLst>
              <a:ext uri="{FF2B5EF4-FFF2-40B4-BE49-F238E27FC236}">
                <a16:creationId xmlns:a16="http://schemas.microsoft.com/office/drawing/2014/main" id="{436B2E80-B2B9-4309-8C9B-11D0B83C4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Picture Placeholder 2">
            <a:extLst>
              <a:ext uri="{FF2B5EF4-FFF2-40B4-BE49-F238E27FC236}">
                <a16:creationId xmlns:a16="http://schemas.microsoft.com/office/drawing/2014/main" id="{03DB89DF-F372-4E54-9DFD-D53E42A2B8E8}"/>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extLst>
      <p:ext uri="{BB962C8B-B14F-4D97-AF65-F5344CB8AC3E}">
        <p14:creationId xmlns:p14="http://schemas.microsoft.com/office/powerpoint/2010/main" val="42943465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03">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47CEAAF6-CCA9-40F8-8A3D-FAAD92220D11}"/>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bg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C1744DE2-A455-46F2-BE15-959050C87CE4}"/>
              </a:ext>
            </a:extLst>
          </p:cNvPr>
          <p:cNvSpPr>
            <a:spLocks noGrp="1"/>
          </p:cNvSpPr>
          <p:nvPr>
            <p:ph type="ctrTitle" hasCustomPrompt="1"/>
          </p:nvPr>
        </p:nvSpPr>
        <p:spPr>
          <a:xfrm>
            <a:off x="316020" y="2404234"/>
            <a:ext cx="5330038" cy="1746504"/>
          </a:xfrm>
        </p:spPr>
        <p:txBody>
          <a:bodyPr vert="horz" lIns="0" tIns="45720" rIns="0" bIns="45720" rtlCol="0" anchor="b" anchorCtr="1">
            <a:noAutofit/>
          </a:bodyPr>
          <a:lstStyle>
            <a:lvl1pPr>
              <a:defRPr lang="en-GB" dirty="0">
                <a:solidFill>
                  <a:schemeClr val="bg1"/>
                </a:solidFill>
              </a:defRPr>
            </a:lvl1pPr>
          </a:lstStyle>
          <a:p>
            <a:pPr marL="0" lvl="0"/>
            <a:r>
              <a:rPr lang="en-US" dirty="0"/>
              <a:t>TITLE</a:t>
            </a:r>
            <a:endParaRPr lang="en-GB" dirty="0"/>
          </a:p>
        </p:txBody>
      </p:sp>
      <p:sp>
        <p:nvSpPr>
          <p:cNvPr id="3" name="Subtitle 2">
            <a:extLst>
              <a:ext uri="{FF2B5EF4-FFF2-40B4-BE49-F238E27FC236}">
                <a16:creationId xmlns:a16="http://schemas.microsoft.com/office/drawing/2014/main" id="{AC9DE4F3-CE8F-41A0-BFDE-76D0DF1DF432}"/>
              </a:ext>
            </a:extLst>
          </p:cNvPr>
          <p:cNvSpPr>
            <a:spLocks noGrp="1"/>
          </p:cNvSpPr>
          <p:nvPr>
            <p:ph type="subTitle" idx="1" hasCustomPrompt="1"/>
          </p:nvPr>
        </p:nvSpPr>
        <p:spPr>
          <a:xfrm>
            <a:off x="453180" y="4553291"/>
            <a:ext cx="5049510" cy="521208"/>
          </a:xfrm>
        </p:spPr>
        <p:txBody>
          <a:bodyPr vert="horz" lIns="0" tIns="0" rIns="0" bIns="0" rtlCol="0" anchor="t" anchorCtr="1">
            <a:noAutofit/>
          </a:bodyPr>
          <a:lstStyle>
            <a:lvl1pPr marL="0" indent="0">
              <a:lnSpc>
                <a:spcPct val="100000"/>
              </a:lnSpc>
              <a:spcBef>
                <a:spcPts val="0"/>
              </a:spcBef>
              <a:buNone/>
              <a:defRPr lang="en-GB" sz="2000" dirty="0">
                <a:solidFill>
                  <a:schemeClr val="bg1"/>
                </a:solidFill>
              </a:defRPr>
            </a:lvl1pPr>
          </a:lstStyle>
          <a:p>
            <a:pPr lvl="0"/>
            <a:r>
              <a:rPr lang="en-US" dirty="0"/>
              <a:t>Subtitle</a:t>
            </a:r>
            <a:endParaRPr lang="en-GB" dirty="0"/>
          </a:p>
        </p:txBody>
      </p:sp>
    </p:spTree>
    <p:extLst>
      <p:ext uri="{BB962C8B-B14F-4D97-AF65-F5344CB8AC3E}">
        <p14:creationId xmlns:p14="http://schemas.microsoft.com/office/powerpoint/2010/main" val="3477175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7" name="Picture Placeholder 11">
            <a:extLst>
              <a:ext uri="{FF2B5EF4-FFF2-40B4-BE49-F238E27FC236}">
                <a16:creationId xmlns:a16="http://schemas.microsoft.com/office/drawing/2014/main" id="{AAF32A0B-D38A-4E4A-BD5E-94B671296508}"/>
              </a:ext>
            </a:extLst>
          </p:cNvPr>
          <p:cNvSpPr>
            <a:spLocks noGrp="1"/>
          </p:cNvSpPr>
          <p:nvPr>
            <p:ph type="pic" sz="quarter" idx="10" hasCustomPrompt="1"/>
          </p:nvPr>
        </p:nvSpPr>
        <p:spPr>
          <a:xfrm>
            <a:off x="-2" y="0"/>
            <a:ext cx="12192001" cy="6858000"/>
          </a:xfrm>
        </p:spPr>
        <p:txBody>
          <a:bodyPr anchor="ctr" anchorCtr="1">
            <a:normAutofit/>
          </a:bodyPr>
          <a:lstStyle>
            <a:lvl1pPr marL="0" indent="0">
              <a:buNone/>
              <a:defRPr sz="2400">
                <a:solidFill>
                  <a:schemeClr val="tx1"/>
                </a:solidFill>
              </a:defRPr>
            </a:lvl1pPr>
          </a:lstStyle>
          <a:p>
            <a:r>
              <a:rPr lang="en-US" dirty="0"/>
              <a:t>Insert Image</a:t>
            </a:r>
            <a:endParaRPr lang="en-GB" dirty="0"/>
          </a:p>
        </p:txBody>
      </p:sp>
      <p:sp>
        <p:nvSpPr>
          <p:cNvPr id="2" name="Title 1">
            <a:extLst>
              <a:ext uri="{FF2B5EF4-FFF2-40B4-BE49-F238E27FC236}">
                <a16:creationId xmlns:a16="http://schemas.microsoft.com/office/drawing/2014/main" id="{2DCD3B46-48AB-439D-A981-D3596F977592}"/>
              </a:ext>
            </a:extLst>
          </p:cNvPr>
          <p:cNvSpPr>
            <a:spLocks noGrp="1"/>
          </p:cNvSpPr>
          <p:nvPr>
            <p:ph type="title"/>
          </p:nvPr>
        </p:nvSpPr>
        <p:spPr>
          <a:xfrm>
            <a:off x="4590288" y="2313432"/>
            <a:ext cx="6592824" cy="2852737"/>
          </a:xfrm>
        </p:spPr>
        <p:txBody>
          <a:bodyPr vert="horz" lIns="91440" tIns="45720" rIns="91440" bIns="45720" rtlCol="0" anchor="b">
            <a:noAutofit/>
          </a:bodyPr>
          <a:lstStyle>
            <a:lvl1pPr>
              <a:defRPr lang="en-GB" sz="6000" dirty="0">
                <a:solidFill>
                  <a:schemeClr val="bg1"/>
                </a:solidFill>
              </a:defRPr>
            </a:lvl1pPr>
          </a:lstStyle>
          <a:p>
            <a:pPr lvl="0"/>
            <a:r>
              <a:rPr lang="en-US"/>
              <a:t>Click to edit Master title style</a:t>
            </a:r>
            <a:endParaRPr lang="en-GB" dirty="0"/>
          </a:p>
        </p:txBody>
      </p:sp>
      <p:sp>
        <p:nvSpPr>
          <p:cNvPr id="3" name="Text Placeholder 2">
            <a:extLst>
              <a:ext uri="{FF2B5EF4-FFF2-40B4-BE49-F238E27FC236}">
                <a16:creationId xmlns:a16="http://schemas.microsoft.com/office/drawing/2014/main" id="{2728D712-0D13-4ECD-9BEB-B8EE651FF63F}"/>
              </a:ext>
            </a:extLst>
          </p:cNvPr>
          <p:cNvSpPr>
            <a:spLocks noGrp="1"/>
          </p:cNvSpPr>
          <p:nvPr>
            <p:ph type="body" idx="1"/>
          </p:nvPr>
        </p:nvSpPr>
        <p:spPr>
          <a:xfrm>
            <a:off x="4590288" y="5193792"/>
            <a:ext cx="6592824" cy="978408"/>
          </a:xfrm>
        </p:spPr>
        <p:txBody>
          <a:bodyPr vert="horz" lIns="91440" tIns="45720" rIns="91440" bIns="45720" rtlCol="0">
            <a:noAutofit/>
          </a:bodyPr>
          <a:lstStyle>
            <a:lvl1pPr marL="0" indent="0">
              <a:buNone/>
              <a:defRPr lang="en-US" sz="1600">
                <a:solidFill>
                  <a:schemeClr val="bg1"/>
                </a:solidFill>
              </a:defRPr>
            </a:lvl1pPr>
          </a:lstStyle>
          <a:p>
            <a:pPr marL="228600" lvl="0" indent="-228600"/>
            <a:r>
              <a:rPr lang="en-US"/>
              <a:t>Click to edit Master text styles</a:t>
            </a:r>
          </a:p>
        </p:txBody>
      </p:sp>
    </p:spTree>
    <p:extLst>
      <p:ext uri="{BB962C8B-B14F-4D97-AF65-F5344CB8AC3E}">
        <p14:creationId xmlns:p14="http://schemas.microsoft.com/office/powerpoint/2010/main" val="3411308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1 Content_2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6836125" y="0"/>
            <a:ext cx="5355875"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4386558"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834640" cy="3368675"/>
          </a:xfrm>
        </p:spPr>
        <p:txBody>
          <a:bodyPr vert="horz" wrap="square" lIns="0" tIns="45720" rIns="0" bIns="45720" rtlCol="0" anchor="t">
            <a:noAutofit/>
          </a:bodyPr>
          <a:lstStyle>
            <a:lvl1pPr marL="0" indent="0">
              <a:buNone/>
              <a:defRPr lang="en-US" sz="1400" dirty="0" smtClean="0">
                <a:latin typeface="+mn-lt"/>
                <a:ea typeface="+mj-ea"/>
                <a:cs typeface="+mj-cs"/>
              </a:defRPr>
            </a:lvl1pPr>
          </a:lstStyle>
          <a:p>
            <a:pPr marL="57150" lvl="0" indent="-285750">
              <a:lnSpc>
                <a:spcPct val="100000"/>
              </a:lnSpc>
              <a:spcBef>
                <a:spcPct val="0"/>
              </a:spcBef>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6891564" cy="830997"/>
          </a:xfrm>
        </p:spPr>
        <p:txBody>
          <a:bodyPr vert="horz" wrap="square" lIns="0" tIns="45720" rIns="91440" bIns="45720" rtlCol="0" anchor="t">
            <a:noAutofit/>
          </a:bodyPr>
          <a:lstStyle>
            <a:lvl1pPr>
              <a:defRPr lang="en-GB" sz="2400">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906451"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5645309" y="1981200"/>
            <a:ext cx="548640" cy="548640"/>
          </a:xfrm>
        </p:spPr>
        <p:txBody>
          <a:bodyPr lIns="0" tIns="0" rIns="0" bIns="0" anchor="ctr">
            <a:noAutofit/>
          </a:bodyPr>
          <a:lstStyle>
            <a:lvl1pPr marL="0" indent="0" algn="ctr">
              <a:buNone/>
              <a:defRPr sz="1400"/>
            </a:lvl1pPr>
          </a:lstStyle>
          <a:p>
            <a:pPr lvl="0"/>
            <a:r>
              <a:rPr lang="en-US" dirty="0"/>
              <a:t>Icon</a:t>
            </a:r>
            <a:endParaRPr lang="en-GB" dirty="0"/>
          </a:p>
        </p:txBody>
      </p:sp>
      <p:sp>
        <p:nvSpPr>
          <p:cNvPr id="18" name="Slide Number Placeholder 7">
            <a:extLst>
              <a:ext uri="{FF2B5EF4-FFF2-40B4-BE49-F238E27FC236}">
                <a16:creationId xmlns:a16="http://schemas.microsoft.com/office/drawing/2014/main" id="{8728750D-82C7-4A8D-A7C7-554934667964}"/>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‹N°›</a:t>
            </a:fld>
            <a:endParaRPr lang="en-GB" dirty="0"/>
          </a:p>
        </p:txBody>
      </p:sp>
    </p:spTree>
    <p:extLst>
      <p:ext uri="{BB962C8B-B14F-4D97-AF65-F5344CB8AC3E}">
        <p14:creationId xmlns:p14="http://schemas.microsoft.com/office/powerpoint/2010/main" val="2772049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Content_3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4" name="Text Placeholder 12">
            <a:extLst>
              <a:ext uri="{FF2B5EF4-FFF2-40B4-BE49-F238E27FC236}">
                <a16:creationId xmlns:a16="http://schemas.microsoft.com/office/drawing/2014/main" id="{C7F0E85E-786D-44FC-A9C8-8853277D7C38}"/>
              </a:ext>
            </a:extLst>
          </p:cNvPr>
          <p:cNvSpPr>
            <a:spLocks noGrp="1"/>
          </p:cNvSpPr>
          <p:nvPr>
            <p:ph type="body" sz="quarter" idx="12"/>
          </p:nvPr>
        </p:nvSpPr>
        <p:spPr>
          <a:xfrm>
            <a:off x="3888842"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647700"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1562100"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7" name="Content Placeholder 15">
            <a:extLst>
              <a:ext uri="{FF2B5EF4-FFF2-40B4-BE49-F238E27FC236}">
                <a16:creationId xmlns:a16="http://schemas.microsoft.com/office/drawing/2014/main" id="{6DF8CB66-232E-4CE3-96FC-CE37C74994E1}"/>
              </a:ext>
            </a:extLst>
          </p:cNvPr>
          <p:cNvSpPr>
            <a:spLocks noGrp="1"/>
          </p:cNvSpPr>
          <p:nvPr>
            <p:ph sz="quarter" idx="14" hasCustomPrompt="1"/>
          </p:nvPr>
        </p:nvSpPr>
        <p:spPr>
          <a:xfrm>
            <a:off x="4803242"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Text Placeholder 12">
            <a:extLst>
              <a:ext uri="{FF2B5EF4-FFF2-40B4-BE49-F238E27FC236}">
                <a16:creationId xmlns:a16="http://schemas.microsoft.com/office/drawing/2014/main" id="{DEF523FD-B1FC-40A7-93AA-389CB38E17C0}"/>
              </a:ext>
            </a:extLst>
          </p:cNvPr>
          <p:cNvSpPr>
            <a:spLocks noGrp="1"/>
          </p:cNvSpPr>
          <p:nvPr>
            <p:ph type="body" sz="quarter" idx="15"/>
          </p:nvPr>
        </p:nvSpPr>
        <p:spPr>
          <a:xfrm>
            <a:off x="7129985" y="2717803"/>
            <a:ext cx="2377440" cy="3368675"/>
          </a:xfrm>
        </p:spPr>
        <p:txBody>
          <a:bodyPr vert="horz" wrap="square" lIns="0" tIns="45720" rIns="0" bIns="45720" rtlCol="0" anchor="t">
            <a:noAutofit/>
          </a:bodyPr>
          <a:lstStyle>
            <a:lvl1pPr marL="0" indent="0">
              <a:buNone/>
              <a:defRPr lang="en-US" sz="1400" dirty="0" smtClean="0">
                <a:solidFill>
                  <a:schemeClr val="bg1">
                    <a:lumMod val="95000"/>
                  </a:schemeClr>
                </a:solidFill>
                <a:latin typeface="+mn-lt"/>
                <a:ea typeface="+mj-ea"/>
                <a:cs typeface="+mj-cs"/>
              </a:defRPr>
            </a:lvl1pPr>
          </a:lstStyle>
          <a:p>
            <a:pPr marL="57150" lvl="0" indent="-285750">
              <a:lnSpc>
                <a:spcPct val="100000"/>
              </a:lnSpc>
              <a:spcBef>
                <a:spcPct val="0"/>
              </a:spcBef>
            </a:pPr>
            <a:r>
              <a:rPr lang="en-US"/>
              <a:t>Click to edit Master text styles</a:t>
            </a:r>
          </a:p>
        </p:txBody>
      </p:sp>
      <p:sp>
        <p:nvSpPr>
          <p:cNvPr id="10" name="Content Placeholder 15">
            <a:extLst>
              <a:ext uri="{FF2B5EF4-FFF2-40B4-BE49-F238E27FC236}">
                <a16:creationId xmlns:a16="http://schemas.microsoft.com/office/drawing/2014/main" id="{B60C8CC8-C869-4395-B389-D76DF4A56AA1}"/>
              </a:ext>
            </a:extLst>
          </p:cNvPr>
          <p:cNvSpPr>
            <a:spLocks noGrp="1"/>
          </p:cNvSpPr>
          <p:nvPr>
            <p:ph sz="quarter" idx="16" hasCustomPrompt="1"/>
          </p:nvPr>
        </p:nvSpPr>
        <p:spPr>
          <a:xfrm>
            <a:off x="8044385" y="1981200"/>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Slide Number Placeholder 7">
            <a:extLst>
              <a:ext uri="{FF2B5EF4-FFF2-40B4-BE49-F238E27FC236}">
                <a16:creationId xmlns:a16="http://schemas.microsoft.com/office/drawing/2014/main" id="{E10AF5F6-7B7D-4CE6-A1D0-2F46804D3CE7}"/>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‹N°›</a:t>
            </a:fld>
            <a:endParaRPr lang="en-GB" dirty="0"/>
          </a:p>
        </p:txBody>
      </p:sp>
    </p:spTree>
    <p:extLst>
      <p:ext uri="{BB962C8B-B14F-4D97-AF65-F5344CB8AC3E}">
        <p14:creationId xmlns:p14="http://schemas.microsoft.com/office/powerpoint/2010/main" val="1054804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_2 column Vertical">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809750" y="1847927"/>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2304413"/>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1" name="Text Placeholder 12">
            <a:extLst>
              <a:ext uri="{FF2B5EF4-FFF2-40B4-BE49-F238E27FC236}">
                <a16:creationId xmlns:a16="http://schemas.microsoft.com/office/drawing/2014/main" id="{C3BB8EAB-4266-4938-A8CB-6D18C938017F}"/>
              </a:ext>
            </a:extLst>
          </p:cNvPr>
          <p:cNvSpPr>
            <a:spLocks noGrp="1"/>
          </p:cNvSpPr>
          <p:nvPr>
            <p:ph type="body" sz="quarter" idx="14"/>
          </p:nvPr>
        </p:nvSpPr>
        <p:spPr>
          <a:xfrm>
            <a:off x="1809750" y="4048520"/>
            <a:ext cx="7315200" cy="146161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Click to edit Master text styles</a:t>
            </a:r>
          </a:p>
        </p:txBody>
      </p:sp>
      <p:sp>
        <p:nvSpPr>
          <p:cNvPr id="12" name="Content Placeholder 15">
            <a:extLst>
              <a:ext uri="{FF2B5EF4-FFF2-40B4-BE49-F238E27FC236}">
                <a16:creationId xmlns:a16="http://schemas.microsoft.com/office/drawing/2014/main" id="{716D363C-A0A5-4FB1-8CC2-850C0CD9F4E7}"/>
              </a:ext>
            </a:extLst>
          </p:cNvPr>
          <p:cNvSpPr>
            <a:spLocks noGrp="1"/>
          </p:cNvSpPr>
          <p:nvPr>
            <p:ph sz="quarter" idx="15" hasCustomPrompt="1"/>
          </p:nvPr>
        </p:nvSpPr>
        <p:spPr>
          <a:xfrm>
            <a:off x="647700" y="4505006"/>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15" name="Slide Number Placeholder 7">
            <a:extLst>
              <a:ext uri="{FF2B5EF4-FFF2-40B4-BE49-F238E27FC236}">
                <a16:creationId xmlns:a16="http://schemas.microsoft.com/office/drawing/2014/main" id="{AAF4A39B-C3C3-4691-BB94-371047ADD50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‹N°›</a:t>
            </a:fld>
            <a:endParaRPr lang="en-GB" dirty="0"/>
          </a:p>
        </p:txBody>
      </p:sp>
    </p:spTree>
    <p:extLst>
      <p:ext uri="{BB962C8B-B14F-4D97-AF65-F5344CB8AC3E}">
        <p14:creationId xmlns:p14="http://schemas.microsoft.com/office/powerpoint/2010/main" val="2447190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Content_1 colum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46D6285-06A8-4297-915D-0A280359C280}"/>
              </a:ext>
            </a:extLst>
          </p:cNvPr>
          <p:cNvSpPr>
            <a:spLocks noGrp="1"/>
          </p:cNvSpPr>
          <p:nvPr>
            <p:ph type="pic" sz="quarter" idx="10" hasCustomPrompt="1"/>
          </p:nvPr>
        </p:nvSpPr>
        <p:spPr>
          <a:xfrm>
            <a:off x="1" y="0"/>
            <a:ext cx="12192000" cy="6858000"/>
          </a:xfrm>
        </p:spPr>
        <p:txBody>
          <a:bodyPr vert="horz" lIns="91440" tIns="45720" rIns="91440" bIns="45720" rtlCol="0" anchor="ctr" anchorCtr="1">
            <a:normAutofit/>
          </a:bodyPr>
          <a:lstStyle>
            <a:lvl1pPr>
              <a:defRPr lang="en-GB" sz="2400">
                <a:solidFill>
                  <a:schemeClr val="tx1"/>
                </a:solidFill>
              </a:defRPr>
            </a:lvl1pPr>
          </a:lstStyle>
          <a:p>
            <a:pPr marL="0" lvl="0" indent="0">
              <a:buNone/>
            </a:pPr>
            <a:r>
              <a:rPr lang="en-US" dirty="0"/>
              <a:t>Insert Image</a:t>
            </a:r>
            <a:endParaRPr lang="en-GB" dirty="0"/>
          </a:p>
        </p:txBody>
      </p:sp>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2438400" cy="4248073"/>
          </a:xfrm>
        </p:spPr>
        <p:txBody>
          <a:bodyPr vert="horz" wrap="square" lIns="0" tIns="45720" rIns="0" bIns="45720" rtlCol="0" anchor="t">
            <a:noAutofit/>
          </a:bodyPr>
          <a:lstStyle>
            <a:lvl1pPr>
              <a:defRPr lang="en-US" sz="1400" dirty="0" smtClean="0">
                <a:solidFill>
                  <a:schemeClr val="bg1">
                    <a:lumMod val="95000"/>
                  </a:schemeClr>
                </a:solidFill>
                <a:latin typeface="+mn-lt"/>
                <a:ea typeface="+mj-ea"/>
                <a:cs typeface="+mj-cs"/>
              </a:defRPr>
            </a:lvl1pPr>
          </a:lstStyle>
          <a:p>
            <a:pPr marL="0" lvl="0">
              <a:lnSpc>
                <a:spcPct val="100000"/>
              </a:lnSpc>
              <a:spcBef>
                <a:spcPct val="0"/>
              </a:spcBef>
              <a:buNone/>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206264" cy="830997"/>
          </a:xfrm>
        </p:spPr>
        <p:txBody>
          <a:bodyPr vert="horz" wrap="square" lIns="0" tIns="45720" rIns="91440" bIns="45720" rtlCol="0" anchor="t">
            <a:noAutofit/>
          </a:bodyPr>
          <a:lstStyle>
            <a:lvl1pPr>
              <a:defRPr lang="en-GB" sz="2400">
                <a:solidFill>
                  <a:schemeClr val="bg1">
                    <a:lumMod val="95000"/>
                  </a:schemeClr>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bg1">
                    <a:lumMod val="95000"/>
                  </a:schemeClr>
                </a:solidFill>
              </a:defRPr>
            </a:lvl1pPr>
          </a:lstStyle>
          <a:p>
            <a:pPr lvl="0"/>
            <a:r>
              <a:rPr lang="en-US" dirty="0"/>
              <a:t>Icon</a:t>
            </a:r>
            <a:endParaRPr lang="en-GB" dirty="0"/>
          </a:p>
        </p:txBody>
      </p:sp>
      <p:sp>
        <p:nvSpPr>
          <p:cNvPr id="8" name="Slide Number Placeholder 7">
            <a:extLst>
              <a:ext uri="{FF2B5EF4-FFF2-40B4-BE49-F238E27FC236}">
                <a16:creationId xmlns:a16="http://schemas.microsoft.com/office/drawing/2014/main" id="{100F546D-5491-4A19-9725-5C920C5738BE}"/>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bg1"/>
                </a:solidFill>
              </a:defRPr>
            </a:lvl1pPr>
          </a:lstStyle>
          <a:p>
            <a:pPr algn="ctr"/>
            <a:fld id="{817179DE-9BF3-494C-804F-0C7C90AC8700}" type="slidenum">
              <a:rPr lang="en-GB" smtClean="0"/>
              <a:pPr algn="ctr"/>
              <a:t>‹N°›</a:t>
            </a:fld>
            <a:endParaRPr lang="en-GB" dirty="0"/>
          </a:p>
        </p:txBody>
      </p:sp>
    </p:spTree>
    <p:extLst>
      <p:ext uri="{BB962C8B-B14F-4D97-AF65-F5344CB8AC3E}">
        <p14:creationId xmlns:p14="http://schemas.microsoft.com/office/powerpoint/2010/main" val="2215973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5 Content">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B48BA177-B717-42B2-884C-04576C20342D}"/>
              </a:ext>
            </a:extLst>
          </p:cNvPr>
          <p:cNvSpPr>
            <a:spLocks noGrp="1"/>
          </p:cNvSpPr>
          <p:nvPr>
            <p:ph type="body" sz="quarter" idx="11"/>
          </p:nvPr>
        </p:nvSpPr>
        <p:spPr>
          <a:xfrm>
            <a:off x="1562100" y="1733627"/>
            <a:ext cx="8534400" cy="4248073"/>
          </a:xfrm>
        </p:spPr>
        <p:txBody>
          <a:bodyPr vert="horz" wrap="square" lIns="0" tIns="45720" rIns="0" bIns="45720" rtlCol="0" anchor="t">
            <a:noAutofit/>
          </a:bodyPr>
          <a:lstStyle>
            <a:lvl1pPr>
              <a:defRPr lang="en-US" sz="1400" dirty="0" smtClean="0">
                <a:solidFill>
                  <a:schemeClr val="tx1"/>
                </a:solidFill>
                <a:latin typeface="+mn-lt"/>
                <a:ea typeface="+mj-ea"/>
                <a:cs typeface="+mj-cs"/>
              </a:defRPr>
            </a:lvl1pPr>
          </a:lstStyle>
          <a:p>
            <a:pPr marL="0" lvl="0">
              <a:lnSpc>
                <a:spcPct val="100000"/>
              </a:lnSpc>
              <a:spcBef>
                <a:spcPct val="0"/>
              </a:spcBef>
              <a:buNone/>
            </a:pPr>
            <a:r>
              <a:rPr lang="en-US"/>
              <a:t>Click to edit Master text styles</a:t>
            </a:r>
          </a:p>
        </p:txBody>
      </p:sp>
      <p:sp>
        <p:nvSpPr>
          <p:cNvPr id="2" name="Title 1">
            <a:extLst>
              <a:ext uri="{FF2B5EF4-FFF2-40B4-BE49-F238E27FC236}">
                <a16:creationId xmlns:a16="http://schemas.microsoft.com/office/drawing/2014/main" id="{2558FCDE-8F3F-4E83-B550-DF944B424F78}"/>
              </a:ext>
            </a:extLst>
          </p:cNvPr>
          <p:cNvSpPr>
            <a:spLocks noGrp="1"/>
          </p:cNvSpPr>
          <p:nvPr>
            <p:ph type="title"/>
          </p:nvPr>
        </p:nvSpPr>
        <p:spPr>
          <a:xfrm>
            <a:off x="633186" y="557439"/>
            <a:ext cx="10815864" cy="830997"/>
          </a:xfrm>
        </p:spPr>
        <p:txBody>
          <a:bodyPr vert="horz" wrap="square" lIns="0" tIns="45720" rIns="91440" bIns="45720" rtlCol="0" anchor="t">
            <a:noAutofit/>
          </a:bodyPr>
          <a:lstStyle>
            <a:lvl1pPr>
              <a:defRPr lang="en-GB" sz="2400">
                <a:solidFill>
                  <a:schemeClr val="tx1"/>
                </a:solidFill>
                <a:latin typeface="Corbel" panose="020B0503020204020204" pitchFamily="34" charset="0"/>
              </a:defRPr>
            </a:lvl1pPr>
          </a:lstStyle>
          <a:p>
            <a:pPr lvl="0">
              <a:lnSpc>
                <a:spcPct val="100000"/>
              </a:lnSpc>
            </a:pPr>
            <a:r>
              <a:rPr lang="en-US"/>
              <a:t>Click to edit Master title style</a:t>
            </a:r>
            <a:endParaRPr lang="en-GB" dirty="0"/>
          </a:p>
        </p:txBody>
      </p:sp>
      <p:sp>
        <p:nvSpPr>
          <p:cNvPr id="16" name="Content Placeholder 15">
            <a:extLst>
              <a:ext uri="{FF2B5EF4-FFF2-40B4-BE49-F238E27FC236}">
                <a16:creationId xmlns:a16="http://schemas.microsoft.com/office/drawing/2014/main" id="{C1ABB07C-6957-412E-9A87-72242AA3EE85}"/>
              </a:ext>
            </a:extLst>
          </p:cNvPr>
          <p:cNvSpPr>
            <a:spLocks noGrp="1"/>
          </p:cNvSpPr>
          <p:nvPr>
            <p:ph sz="quarter" idx="13" hasCustomPrompt="1"/>
          </p:nvPr>
        </p:nvSpPr>
        <p:spPr>
          <a:xfrm>
            <a:off x="647700" y="1733627"/>
            <a:ext cx="548640" cy="548640"/>
          </a:xfrm>
        </p:spPr>
        <p:txBody>
          <a:bodyPr lIns="0" tIns="0" rIns="0" bIns="0" anchor="ctr">
            <a:noAutofit/>
          </a:bodyPr>
          <a:lstStyle>
            <a:lvl1pPr marL="0" indent="0" algn="ctr">
              <a:buNone/>
              <a:defRPr sz="1400">
                <a:solidFill>
                  <a:schemeClr val="tx1"/>
                </a:solidFill>
              </a:defRPr>
            </a:lvl1pPr>
          </a:lstStyle>
          <a:p>
            <a:pPr lvl="0"/>
            <a:r>
              <a:rPr lang="en-US" dirty="0"/>
              <a:t>Icon</a:t>
            </a:r>
            <a:endParaRPr lang="en-GB" dirty="0"/>
          </a:p>
        </p:txBody>
      </p:sp>
      <p:grpSp>
        <p:nvGrpSpPr>
          <p:cNvPr id="11" name="Group 10">
            <a:extLst>
              <a:ext uri="{FF2B5EF4-FFF2-40B4-BE49-F238E27FC236}">
                <a16:creationId xmlns:a16="http://schemas.microsoft.com/office/drawing/2014/main" id="{00AC1958-0DCB-4970-ADE3-E64DAAFC501D}"/>
              </a:ext>
            </a:extLst>
          </p:cNvPr>
          <p:cNvGrpSpPr/>
          <p:nvPr userDrawn="1"/>
        </p:nvGrpSpPr>
        <p:grpSpPr>
          <a:xfrm>
            <a:off x="0" y="6086479"/>
            <a:ext cx="12192000" cy="600974"/>
            <a:chOff x="0" y="6086479"/>
            <a:chExt cx="12192000" cy="600974"/>
          </a:xfrm>
        </p:grpSpPr>
        <p:sp>
          <p:nvSpPr>
            <p:cNvPr id="12" name="Rectangle 11">
              <a:extLst>
                <a:ext uri="{FF2B5EF4-FFF2-40B4-BE49-F238E27FC236}">
                  <a16:creationId xmlns:a16="http://schemas.microsoft.com/office/drawing/2014/main" id="{9E71A8D8-5A28-4968-9E80-110E9CB88F92}"/>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7239C02C-1FAD-4E73-AB32-5A30A946A447}"/>
                </a:ext>
              </a:extLst>
            </p:cNvPr>
            <p:cNvSpPr/>
            <p:nvPr/>
          </p:nvSpPr>
          <p:spPr>
            <a:xfrm>
              <a:off x="11091210" y="6086479"/>
              <a:ext cx="600974" cy="600974"/>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5" name="Slide Number Placeholder 5">
            <a:extLst>
              <a:ext uri="{FF2B5EF4-FFF2-40B4-BE49-F238E27FC236}">
                <a16:creationId xmlns:a16="http://schemas.microsoft.com/office/drawing/2014/main" id="{FF40D550-A563-4E50-AEE9-6D9D19499F9F}"/>
              </a:ext>
            </a:extLst>
          </p:cNvPr>
          <p:cNvSpPr txBox="1">
            <a:spLocks/>
          </p:cNvSpPr>
          <p:nvPr userDrawn="1"/>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en-GB" sz="1200" smtClean="0">
                <a:solidFill>
                  <a:schemeClr val="bg1"/>
                </a:solidFill>
              </a:rPr>
              <a:pPr algn="ctr"/>
              <a:t>‹N°›</a:t>
            </a:fld>
            <a:endParaRPr lang="en-GB" sz="1200" dirty="0">
              <a:solidFill>
                <a:schemeClr val="bg1"/>
              </a:solidFill>
            </a:endParaRPr>
          </a:p>
        </p:txBody>
      </p:sp>
    </p:spTree>
    <p:extLst>
      <p:ext uri="{BB962C8B-B14F-4D97-AF65-F5344CB8AC3E}">
        <p14:creationId xmlns:p14="http://schemas.microsoft.com/office/powerpoint/2010/main" val="1830657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90F2147C-DDBF-4431-95AC-650CCE32FC7A}"/>
              </a:ext>
            </a:extLst>
          </p:cNvPr>
          <p:cNvSpPr>
            <a:spLocks noGrp="1"/>
          </p:cNvSpPr>
          <p:nvPr>
            <p:ph type="sldNum" sz="quarter" idx="4"/>
          </p:nvPr>
        </p:nvSpPr>
        <p:spPr>
          <a:xfrm>
            <a:off x="11091210" y="6189345"/>
            <a:ext cx="600974" cy="395243"/>
          </a:xfrm>
          <a:prstGeom prst="rect">
            <a:avLst/>
          </a:prstGeom>
        </p:spPr>
        <p:txBody>
          <a:bodyPr vert="horz" lIns="0" tIns="0" rIns="0" bIns="0" rtlCol="0" anchor="ctr"/>
          <a:lstStyle>
            <a:lvl1pPr>
              <a:defRPr lang="en-GB" sz="1200" smtClean="0">
                <a:solidFill>
                  <a:schemeClr val="tx1"/>
                </a:solidFill>
              </a:defRPr>
            </a:lvl1pPr>
          </a:lstStyle>
          <a:p>
            <a:pPr algn="ctr"/>
            <a:fld id="{817179DE-9BF3-494C-804F-0C7C90AC8700}" type="slidenum">
              <a:rPr lang="en-GB" smtClean="0"/>
              <a:pPr algn="ctr"/>
              <a:t>‹N°›</a:t>
            </a:fld>
            <a:endParaRPr lang="en-GB" dirty="0"/>
          </a:p>
        </p:txBody>
      </p:sp>
      <p:sp>
        <p:nvSpPr>
          <p:cNvPr id="2" name="Title Placeholder 1">
            <a:extLst>
              <a:ext uri="{FF2B5EF4-FFF2-40B4-BE49-F238E27FC236}">
                <a16:creationId xmlns:a16="http://schemas.microsoft.com/office/drawing/2014/main" id="{224C3681-351A-40D9-8C08-632E98237C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607CEF16-92A3-4A77-B95D-A9DB52319F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Image 3">
            <a:extLst>
              <a:ext uri="{FF2B5EF4-FFF2-40B4-BE49-F238E27FC236}">
                <a16:creationId xmlns:a16="http://schemas.microsoft.com/office/drawing/2014/main" id="{58BD3243-F9BD-A136-6907-4948BF7BA5EC}"/>
              </a:ext>
            </a:extLst>
          </p:cNvPr>
          <p:cNvPicPr>
            <a:picLocks noChangeAspect="1"/>
          </p:cNvPicPr>
          <p:nvPr userDrawn="1"/>
        </p:nvPicPr>
        <p:blipFill>
          <a:blip r:embed="rId22"/>
          <a:stretch>
            <a:fillRect/>
          </a:stretch>
        </p:blipFill>
        <p:spPr>
          <a:xfrm>
            <a:off x="11091210" y="5544048"/>
            <a:ext cx="967371" cy="1252119"/>
          </a:xfrm>
          <a:prstGeom prst="rect">
            <a:avLst/>
          </a:prstGeom>
        </p:spPr>
      </p:pic>
    </p:spTree>
    <p:extLst>
      <p:ext uri="{BB962C8B-B14F-4D97-AF65-F5344CB8AC3E}">
        <p14:creationId xmlns:p14="http://schemas.microsoft.com/office/powerpoint/2010/main" val="409677071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 id="2147483669" r:id="rId11"/>
    <p:sldLayoutId id="2147483655"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png"/><Relationship Id="rId7" Type="http://schemas.openxmlformats.org/officeDocument/2006/relationships/diagramQuickStyle" Target="../diagrams/quickStyle4.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Layout" Target="../diagrams/layout4.xml"/><Relationship Id="rId5" Type="http://schemas.openxmlformats.org/officeDocument/2006/relationships/diagramData" Target="../diagrams/data4.xml"/><Relationship Id="rId4" Type="http://schemas.microsoft.com/office/2007/relationships/hdphoto" Target="../media/hdphoto1.wdp"/><Relationship Id="rId9" Type="http://schemas.microsoft.com/office/2007/relationships/diagramDrawing" Target="../diagrams/drawing4.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png"/><Relationship Id="rId7" Type="http://schemas.openxmlformats.org/officeDocument/2006/relationships/diagramQuickStyle" Target="../diagrams/quickStyle5.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1.wdp"/><Relationship Id="rId9" Type="http://schemas.microsoft.com/office/2007/relationships/diagramDrawing" Target="../diagrams/drawing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tmp"/><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JPG"/><Relationship Id="rId5" Type="http://schemas.openxmlformats.org/officeDocument/2006/relationships/image" Target="../media/image17.tmp"/><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tmp"/><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1.tmp"/><Relationship Id="rId5" Type="http://schemas.openxmlformats.org/officeDocument/2006/relationships/image" Target="../media/image20.tmp"/><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4.jpg"/><Relationship Id="rId5" Type="http://schemas.openxmlformats.org/officeDocument/2006/relationships/image" Target="../media/image23.tmp"/><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25.jp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png"/><Relationship Id="rId7" Type="http://schemas.openxmlformats.org/officeDocument/2006/relationships/diagramQuickStyle" Target="../diagrams/quickStyle6.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Layout" Target="../diagrams/layout6.xml"/><Relationship Id="rId5" Type="http://schemas.openxmlformats.org/officeDocument/2006/relationships/diagramData" Target="../diagrams/data6.xml"/><Relationship Id="rId4" Type="http://schemas.microsoft.com/office/2007/relationships/hdphoto" Target="../media/hdphoto1.wdp"/><Relationship Id="rId9" Type="http://schemas.microsoft.com/office/2007/relationships/diagramDrawing" Target="../diagrams/drawing6.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png"/><Relationship Id="rId7" Type="http://schemas.openxmlformats.org/officeDocument/2006/relationships/diagramQuickStyle" Target="../diagrams/quickStyle7.xml"/><Relationship Id="rId12" Type="http://schemas.openxmlformats.org/officeDocument/2006/relationships/image" Target="../media/image55.tmp"/><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Layout" Target="../diagrams/layout7.xml"/><Relationship Id="rId11" Type="http://schemas.openxmlformats.org/officeDocument/2006/relationships/image" Target="../media/image54.tmp"/><Relationship Id="rId5" Type="http://schemas.openxmlformats.org/officeDocument/2006/relationships/diagramData" Target="../diagrams/data7.xml"/><Relationship Id="rId10" Type="http://schemas.openxmlformats.org/officeDocument/2006/relationships/image" Target="../media/image51.jpg"/><Relationship Id="rId4" Type="http://schemas.microsoft.com/office/2007/relationships/hdphoto" Target="../media/hdphoto1.wdp"/><Relationship Id="rId9" Type="http://schemas.microsoft.com/office/2007/relationships/diagramDrawing" Target="../diagrams/drawing7.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png"/><Relationship Id="rId7" Type="http://schemas.openxmlformats.org/officeDocument/2006/relationships/diagramQuickStyle" Target="../diagrams/quickStyle8.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Layout" Target="../diagrams/layout8.xml"/><Relationship Id="rId5" Type="http://schemas.openxmlformats.org/officeDocument/2006/relationships/diagramData" Target="../diagrams/data8.xml"/><Relationship Id="rId4" Type="http://schemas.microsoft.com/office/2007/relationships/hdphoto" Target="../media/hdphoto1.wdp"/><Relationship Id="rId9" Type="http://schemas.microsoft.com/office/2007/relationships/diagramDrawing" Target="../diagrams/drawing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9.xml"/><Relationship Id="rId13" Type="http://schemas.openxmlformats.org/officeDocument/2006/relationships/diagramColors" Target="../diagrams/colors10.xml"/><Relationship Id="rId3" Type="http://schemas.openxmlformats.org/officeDocument/2006/relationships/image" Target="../media/image3.png"/><Relationship Id="rId7" Type="http://schemas.openxmlformats.org/officeDocument/2006/relationships/diagramQuickStyle" Target="../diagrams/quickStyle9.xml"/><Relationship Id="rId12" Type="http://schemas.openxmlformats.org/officeDocument/2006/relationships/diagramQuickStyle" Target="../diagrams/quickStyle10.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Layout" Target="../diagrams/layout9.xml"/><Relationship Id="rId11" Type="http://schemas.openxmlformats.org/officeDocument/2006/relationships/diagramLayout" Target="../diagrams/layout10.xml"/><Relationship Id="rId5" Type="http://schemas.openxmlformats.org/officeDocument/2006/relationships/diagramData" Target="../diagrams/data9.xml"/><Relationship Id="rId10" Type="http://schemas.openxmlformats.org/officeDocument/2006/relationships/diagramData" Target="../diagrams/data10.xml"/><Relationship Id="rId4" Type="http://schemas.microsoft.com/office/2007/relationships/hdphoto" Target="../media/hdphoto1.wdp"/><Relationship Id="rId9" Type="http://schemas.microsoft.com/office/2007/relationships/diagramDrawing" Target="../diagrams/drawing9.xml"/><Relationship Id="rId14" Type="http://schemas.microsoft.com/office/2007/relationships/diagramDrawing" Target="../diagrams/drawing1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1.xml"/><Relationship Id="rId13" Type="http://schemas.openxmlformats.org/officeDocument/2006/relationships/diagramColors" Target="../diagrams/colors12.xml"/><Relationship Id="rId3" Type="http://schemas.openxmlformats.org/officeDocument/2006/relationships/image" Target="../media/image3.png"/><Relationship Id="rId7" Type="http://schemas.openxmlformats.org/officeDocument/2006/relationships/diagramQuickStyle" Target="../diagrams/quickStyle11.xml"/><Relationship Id="rId12" Type="http://schemas.openxmlformats.org/officeDocument/2006/relationships/diagramQuickStyle" Target="../diagrams/quickStyle12.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Layout" Target="../diagrams/layout11.xml"/><Relationship Id="rId11" Type="http://schemas.openxmlformats.org/officeDocument/2006/relationships/diagramLayout" Target="../diagrams/layout12.xml"/><Relationship Id="rId5" Type="http://schemas.openxmlformats.org/officeDocument/2006/relationships/diagramData" Target="../diagrams/data11.xml"/><Relationship Id="rId15" Type="http://schemas.openxmlformats.org/officeDocument/2006/relationships/image" Target="../media/image56.png"/><Relationship Id="rId10" Type="http://schemas.openxmlformats.org/officeDocument/2006/relationships/diagramData" Target="../diagrams/data12.xml"/><Relationship Id="rId4" Type="http://schemas.microsoft.com/office/2007/relationships/hdphoto" Target="../media/hdphoto1.wdp"/><Relationship Id="rId9" Type="http://schemas.microsoft.com/office/2007/relationships/diagramDrawing" Target="../diagrams/drawing11.xml"/><Relationship Id="rId14" Type="http://schemas.microsoft.com/office/2007/relationships/diagramDrawing" Target="../diagrams/drawing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5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0.jp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59.jpg"/><Relationship Id="rId5" Type="http://schemas.openxmlformats.org/officeDocument/2006/relationships/image" Target="../media/image58.jp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2.jpg"/><Relationship Id="rId5" Type="http://schemas.openxmlformats.org/officeDocument/2006/relationships/image" Target="../media/image61.JP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39.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3.png"/><Relationship Id="rId7" Type="http://schemas.openxmlformats.org/officeDocument/2006/relationships/diagramLayout" Target="../diagrams/layout13.xml"/><Relationship Id="rId12"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Data" Target="../diagrams/data13.xml"/><Relationship Id="rId11" Type="http://schemas.openxmlformats.org/officeDocument/2006/relationships/image" Target="../media/image64.png"/><Relationship Id="rId5" Type="http://schemas.openxmlformats.org/officeDocument/2006/relationships/image" Target="../media/image63.JPG"/><Relationship Id="rId10" Type="http://schemas.microsoft.com/office/2007/relationships/diagramDrawing" Target="../diagrams/drawing13.xml"/><Relationship Id="rId4" Type="http://schemas.microsoft.com/office/2007/relationships/hdphoto" Target="../media/hdphoto1.wdp"/><Relationship Id="rId9" Type="http://schemas.openxmlformats.org/officeDocument/2006/relationships/diagramColors" Target="../diagrams/colors13.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9.jpg"/><Relationship Id="rId3" Type="http://schemas.openxmlformats.org/officeDocument/2006/relationships/image" Target="../media/image3.png"/><Relationship Id="rId7" Type="http://schemas.openxmlformats.org/officeDocument/2006/relationships/image" Target="../media/image8.JPG"/><Relationship Id="rId12"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gif"/><Relationship Id="rId11" Type="http://schemas.openxmlformats.org/officeDocument/2006/relationships/diagramColors" Target="../diagrams/colors1.xml"/><Relationship Id="rId5" Type="http://schemas.openxmlformats.org/officeDocument/2006/relationships/image" Target="../media/image6.jpg"/><Relationship Id="rId15" Type="http://schemas.openxmlformats.org/officeDocument/2006/relationships/image" Target="../media/image1.png"/><Relationship Id="rId10" Type="http://schemas.openxmlformats.org/officeDocument/2006/relationships/diagramQuickStyle" Target="../diagrams/quickStyle1.xml"/><Relationship Id="rId4" Type="http://schemas.microsoft.com/office/2007/relationships/hdphoto" Target="../media/hdphoto1.wdp"/><Relationship Id="rId9" Type="http://schemas.openxmlformats.org/officeDocument/2006/relationships/diagramLayout" Target="../diagrams/layout1.xml"/><Relationship Id="rId14" Type="http://schemas.openxmlformats.org/officeDocument/2006/relationships/image" Target="../media/image10.jpg"/></Relationships>
</file>

<file path=ppt/slides/_rels/slide40.xml.rels><?xml version="1.0" encoding="UTF-8" standalone="yes"?>
<Relationships xmlns="http://schemas.openxmlformats.org/package/2006/relationships"><Relationship Id="rId8" Type="http://schemas.openxmlformats.org/officeDocument/2006/relationships/diagramQuickStyle" Target="../diagrams/quickStyle14.xml"/><Relationship Id="rId3" Type="http://schemas.openxmlformats.org/officeDocument/2006/relationships/image" Target="../media/image3.png"/><Relationship Id="rId7" Type="http://schemas.openxmlformats.org/officeDocument/2006/relationships/diagramLayout" Target="../diagrams/layout14.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Data" Target="../diagrams/data14.xml"/><Relationship Id="rId5" Type="http://schemas.openxmlformats.org/officeDocument/2006/relationships/image" Target="../media/image66.JPG"/><Relationship Id="rId10" Type="http://schemas.microsoft.com/office/2007/relationships/diagramDrawing" Target="../diagrams/drawing14.xml"/><Relationship Id="rId4" Type="http://schemas.microsoft.com/office/2007/relationships/hdphoto" Target="../media/hdphoto1.wdp"/><Relationship Id="rId9" Type="http://schemas.openxmlformats.org/officeDocument/2006/relationships/diagramColors" Target="../diagrams/colors1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67.pn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0.JP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69.JPG"/><Relationship Id="rId5" Type="http://schemas.openxmlformats.org/officeDocument/2006/relationships/image" Target="../media/image68.JP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3.png"/><Relationship Id="rId7" Type="http://schemas.openxmlformats.org/officeDocument/2006/relationships/image" Target="../media/image73.JPG"/><Relationship Id="rId12" Type="http://schemas.openxmlformats.org/officeDocument/2006/relationships/image" Target="../media/image78.JP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2.JPG"/><Relationship Id="rId11" Type="http://schemas.openxmlformats.org/officeDocument/2006/relationships/image" Target="../media/image77.JPG"/><Relationship Id="rId5" Type="http://schemas.openxmlformats.org/officeDocument/2006/relationships/image" Target="../media/image71.JPG"/><Relationship Id="rId10" Type="http://schemas.openxmlformats.org/officeDocument/2006/relationships/image" Target="../media/image76.JPG"/><Relationship Id="rId4" Type="http://schemas.microsoft.com/office/2007/relationships/hdphoto" Target="../media/hdphoto1.wdp"/><Relationship Id="rId9" Type="http://schemas.openxmlformats.org/officeDocument/2006/relationships/image" Target="../media/image75.JPG"/></Relationships>
</file>

<file path=ppt/slides/_rels/slide45.xml.rels><?xml version="1.0" encoding="UTF-8" standalone="yes"?>
<Relationships xmlns="http://schemas.openxmlformats.org/package/2006/relationships"><Relationship Id="rId8" Type="http://schemas.openxmlformats.org/officeDocument/2006/relationships/image" Target="../media/image82.jpg"/><Relationship Id="rId3" Type="http://schemas.openxmlformats.org/officeDocument/2006/relationships/image" Target="../media/image3.png"/><Relationship Id="rId7" Type="http://schemas.openxmlformats.org/officeDocument/2006/relationships/image" Target="../media/image81.jpeg"/><Relationship Id="rId12" Type="http://schemas.openxmlformats.org/officeDocument/2006/relationships/image" Target="../media/image86.jp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80.jpeg"/><Relationship Id="rId11" Type="http://schemas.openxmlformats.org/officeDocument/2006/relationships/image" Target="../media/image85.jpg"/><Relationship Id="rId5" Type="http://schemas.openxmlformats.org/officeDocument/2006/relationships/image" Target="../media/image79.jpeg"/><Relationship Id="rId10" Type="http://schemas.openxmlformats.org/officeDocument/2006/relationships/image" Target="../media/image84.jpg"/><Relationship Id="rId4" Type="http://schemas.microsoft.com/office/2007/relationships/hdphoto" Target="../media/hdphoto1.wdp"/><Relationship Id="rId9" Type="http://schemas.openxmlformats.org/officeDocument/2006/relationships/image" Target="../media/image83.JP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88.jpg"/><Relationship Id="rId5" Type="http://schemas.openxmlformats.org/officeDocument/2006/relationships/image" Target="../media/image87.jpg"/><Relationship Id="rId4" Type="http://schemas.microsoft.com/office/2007/relationships/hdphoto" Target="../media/hdphoto1.wdp"/></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openxmlformats.org/officeDocument/2006/relationships/image" Target="../media/image90.JPG"/><Relationship Id="rId3" Type="http://schemas.openxmlformats.org/officeDocument/2006/relationships/image" Target="../media/image3.png"/><Relationship Id="rId7" Type="http://schemas.openxmlformats.org/officeDocument/2006/relationships/image" Target="../media/image89.JPG"/><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www.aro-lauzelle.be/" TargetMode="External"/><Relationship Id="rId5" Type="http://schemas.openxmlformats.org/officeDocument/2006/relationships/image" Target="../media/image4.png"/><Relationship Id="rId4" Type="http://schemas.microsoft.com/office/2007/relationships/hdphoto" Target="../media/hdphoto1.wdp"/><Relationship Id="rId9" Type="http://schemas.openxmlformats.org/officeDocument/2006/relationships/image" Target="../media/image91.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JP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png"/><Relationship Id="rId7" Type="http://schemas.openxmlformats.org/officeDocument/2006/relationships/diagramQuickStyle" Target="../diagrams/quickStyle2.xm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diagramLayout" Target="../diagrams/layout2.xml"/><Relationship Id="rId5" Type="http://schemas.openxmlformats.org/officeDocument/2006/relationships/diagramData" Target="../diagrams/data2.xml"/><Relationship Id="rId4" Type="http://schemas.microsoft.com/office/2007/relationships/hdphoto" Target="../media/hdphoto1.wdp"/><Relationship Id="rId9"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png"/><Relationship Id="rId7" Type="http://schemas.openxmlformats.org/officeDocument/2006/relationships/diagramData" Target="../diagrams/data3.xm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6.JPG"/><Relationship Id="rId11" Type="http://schemas.microsoft.com/office/2007/relationships/diagramDrawing" Target="../diagrams/drawing3.xml"/><Relationship Id="rId5" Type="http://schemas.openxmlformats.org/officeDocument/2006/relationships/image" Target="../media/image15.JPG"/><Relationship Id="rId10" Type="http://schemas.openxmlformats.org/officeDocument/2006/relationships/diagramColors" Target="../diagrams/colors3.xml"/><Relationship Id="rId4" Type="http://schemas.microsoft.com/office/2007/relationships/hdphoto" Target="../media/hdphoto1.wdp"/><Relationship Id="rId9"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94BF188-6D08-E85D-22D9-4ACBBE2D3278}"/>
              </a:ext>
            </a:extLst>
          </p:cNvPr>
          <p:cNvSpPr/>
          <p:nvPr/>
        </p:nvSpPr>
        <p:spPr>
          <a:xfrm>
            <a:off x="-431800" y="-139700"/>
            <a:ext cx="12941300" cy="7340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pic>
        <p:nvPicPr>
          <p:cNvPr id="3" name="anim2LZL">
            <a:hlinkClick r:id="" action="ppaction://media"/>
            <a:extLst>
              <a:ext uri="{FF2B5EF4-FFF2-40B4-BE49-F238E27FC236}">
                <a16:creationId xmlns:a16="http://schemas.microsoft.com/office/drawing/2014/main" id="{D952B15D-6BF2-04EB-C989-BDFFC6CC3A4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39881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41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97389" y="-603440"/>
            <a:ext cx="5531401"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10</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21" name="TextBox 20"/>
          <p:cNvSpPr txBox="1"/>
          <p:nvPr/>
        </p:nvSpPr>
        <p:spPr>
          <a:xfrm>
            <a:off x="3648945" y="1487591"/>
            <a:ext cx="2379133"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de LA classe</a:t>
            </a:r>
          </a:p>
        </p:txBody>
      </p:sp>
      <p:sp>
        <p:nvSpPr>
          <p:cNvPr id="23" name="TextBox 22"/>
          <p:cNvSpPr txBox="1"/>
          <p:nvPr/>
        </p:nvSpPr>
        <p:spPr>
          <a:xfrm>
            <a:off x="6928122" y="1487591"/>
            <a:ext cx="1995117"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commun</a:t>
            </a:r>
          </a:p>
        </p:txBody>
      </p:sp>
      <p:sp>
        <p:nvSpPr>
          <p:cNvPr id="24" name="TextBox 23"/>
          <p:cNvSpPr txBox="1"/>
          <p:nvPr/>
        </p:nvSpPr>
        <p:spPr>
          <a:xfrm>
            <a:off x="9996292" y="1487591"/>
            <a:ext cx="1786467"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d’école</a:t>
            </a:r>
          </a:p>
        </p:txBody>
      </p:sp>
      <p:graphicFrame>
        <p:nvGraphicFramePr>
          <p:cNvPr id="26" name="Diagram 25"/>
          <p:cNvGraphicFramePr/>
          <p:nvPr>
            <p:extLst>
              <p:ext uri="{D42A27DB-BD31-4B8C-83A1-F6EECF244321}">
                <p14:modId xmlns:p14="http://schemas.microsoft.com/office/powerpoint/2010/main" val="2553311528"/>
              </p:ext>
            </p:extLst>
          </p:nvPr>
        </p:nvGraphicFramePr>
        <p:xfrm>
          <a:off x="439270" y="1760393"/>
          <a:ext cx="11368889" cy="442895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56774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graphicEl>
                                              <a:dgm id="{A93EE797-1FA1-40A2-AF48-112233B1464E}"/>
                                            </p:graphicEl>
                                          </p:spTgt>
                                        </p:tgtEl>
                                        <p:attrNameLst>
                                          <p:attrName>style.visibility</p:attrName>
                                        </p:attrNameLst>
                                      </p:cBhvr>
                                      <p:to>
                                        <p:strVal val="visible"/>
                                      </p:to>
                                    </p:set>
                                    <p:animEffect transition="in" filter="wipe(left)">
                                      <p:cBhvr>
                                        <p:cTn id="7" dur="500"/>
                                        <p:tgtEl>
                                          <p:spTgt spid="26">
                                            <p:graphicEl>
                                              <a:dgm id="{A93EE797-1FA1-40A2-AF48-112233B1464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graphicEl>
                                              <a:dgm id="{8CDB28ED-BA3D-4FC8-B68A-FDAEC59A12DA}"/>
                                            </p:graphicEl>
                                          </p:spTgt>
                                        </p:tgtEl>
                                        <p:attrNameLst>
                                          <p:attrName>style.visibility</p:attrName>
                                        </p:attrNameLst>
                                      </p:cBhvr>
                                      <p:to>
                                        <p:strVal val="visible"/>
                                      </p:to>
                                    </p:set>
                                    <p:animEffect transition="in" filter="wipe(left)">
                                      <p:cBhvr>
                                        <p:cTn id="12" dur="500"/>
                                        <p:tgtEl>
                                          <p:spTgt spid="26">
                                            <p:graphicEl>
                                              <a:dgm id="{8CDB28ED-BA3D-4FC8-B68A-FDAEC59A12D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graphicEl>
                                              <a:dgm id="{3D96C322-CC22-4951-A277-800AF4A984C7}"/>
                                            </p:graphicEl>
                                          </p:spTgt>
                                        </p:tgtEl>
                                        <p:attrNameLst>
                                          <p:attrName>style.visibility</p:attrName>
                                        </p:attrNameLst>
                                      </p:cBhvr>
                                      <p:to>
                                        <p:strVal val="visible"/>
                                      </p:to>
                                    </p:set>
                                    <p:animEffect transition="in" filter="wipe(left)">
                                      <p:cBhvr>
                                        <p:cTn id="17" dur="500"/>
                                        <p:tgtEl>
                                          <p:spTgt spid="26">
                                            <p:graphicEl>
                                              <a:dgm id="{3D96C322-CC22-4951-A277-800AF4A984C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6">
                                            <p:graphicEl>
                                              <a:dgm id="{7E64A494-5EB6-46F0-A121-C95B2EF0F672}"/>
                                            </p:graphicEl>
                                          </p:spTgt>
                                        </p:tgtEl>
                                        <p:attrNameLst>
                                          <p:attrName>style.visibility</p:attrName>
                                        </p:attrNameLst>
                                      </p:cBhvr>
                                      <p:to>
                                        <p:strVal val="visible"/>
                                      </p:to>
                                    </p:set>
                                    <p:animEffect transition="in" filter="wipe(left)">
                                      <p:cBhvr>
                                        <p:cTn id="22" dur="500"/>
                                        <p:tgtEl>
                                          <p:spTgt spid="26">
                                            <p:graphicEl>
                                              <a:dgm id="{7E64A494-5EB6-46F0-A121-C95B2EF0F67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uiExpand="1">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62388" y="-568439"/>
            <a:ext cx="5601403"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11</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21" name="TextBox 20"/>
          <p:cNvSpPr txBox="1"/>
          <p:nvPr/>
        </p:nvSpPr>
        <p:spPr>
          <a:xfrm>
            <a:off x="3648945" y="1487591"/>
            <a:ext cx="2379133"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de LA classe</a:t>
            </a:r>
          </a:p>
        </p:txBody>
      </p:sp>
      <p:sp>
        <p:nvSpPr>
          <p:cNvPr id="23" name="TextBox 22"/>
          <p:cNvSpPr txBox="1"/>
          <p:nvPr/>
        </p:nvSpPr>
        <p:spPr>
          <a:xfrm>
            <a:off x="6928122" y="1487591"/>
            <a:ext cx="1995117"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commun</a:t>
            </a:r>
          </a:p>
        </p:txBody>
      </p:sp>
      <p:sp>
        <p:nvSpPr>
          <p:cNvPr id="24" name="TextBox 23"/>
          <p:cNvSpPr txBox="1"/>
          <p:nvPr/>
        </p:nvSpPr>
        <p:spPr>
          <a:xfrm>
            <a:off x="9996292" y="1487591"/>
            <a:ext cx="1786467"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d’école</a:t>
            </a:r>
          </a:p>
        </p:txBody>
      </p:sp>
      <p:graphicFrame>
        <p:nvGraphicFramePr>
          <p:cNvPr id="20" name="Diagram 19"/>
          <p:cNvGraphicFramePr/>
          <p:nvPr>
            <p:extLst>
              <p:ext uri="{D42A27DB-BD31-4B8C-83A1-F6EECF244321}">
                <p14:modId xmlns:p14="http://schemas.microsoft.com/office/powerpoint/2010/main" val="613368802"/>
              </p:ext>
            </p:extLst>
          </p:nvPr>
        </p:nvGraphicFramePr>
        <p:xfrm>
          <a:off x="290287" y="1925201"/>
          <a:ext cx="11901713" cy="42591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55090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graphicEl>
                                              <a:dgm id="{A93EE797-1FA1-40A2-AF48-112233B1464E}"/>
                                            </p:graphicEl>
                                          </p:spTgt>
                                        </p:tgtEl>
                                        <p:attrNameLst>
                                          <p:attrName>style.visibility</p:attrName>
                                        </p:attrNameLst>
                                      </p:cBhvr>
                                      <p:to>
                                        <p:strVal val="visible"/>
                                      </p:to>
                                    </p:set>
                                    <p:animEffect transition="in" filter="wipe(left)">
                                      <p:cBhvr>
                                        <p:cTn id="7" dur="500"/>
                                        <p:tgtEl>
                                          <p:spTgt spid="20">
                                            <p:graphicEl>
                                              <a:dgm id="{A93EE797-1FA1-40A2-AF48-112233B1464E}"/>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graphicEl>
                                              <a:dgm id="{8CDB28ED-BA3D-4FC8-B68A-FDAEC59A12DA}"/>
                                            </p:graphicEl>
                                          </p:spTgt>
                                        </p:tgtEl>
                                        <p:attrNameLst>
                                          <p:attrName>style.visibility</p:attrName>
                                        </p:attrNameLst>
                                      </p:cBhvr>
                                      <p:to>
                                        <p:strVal val="visible"/>
                                      </p:to>
                                    </p:set>
                                    <p:animEffect transition="in" filter="wipe(left)">
                                      <p:cBhvr>
                                        <p:cTn id="12" dur="500"/>
                                        <p:tgtEl>
                                          <p:spTgt spid="20">
                                            <p:graphicEl>
                                              <a:dgm id="{8CDB28ED-BA3D-4FC8-B68A-FDAEC59A12DA}"/>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graphicEl>
                                              <a:dgm id="{3D96C322-CC22-4951-A277-800AF4A984C7}"/>
                                            </p:graphicEl>
                                          </p:spTgt>
                                        </p:tgtEl>
                                        <p:attrNameLst>
                                          <p:attrName>style.visibility</p:attrName>
                                        </p:attrNameLst>
                                      </p:cBhvr>
                                      <p:to>
                                        <p:strVal val="visible"/>
                                      </p:to>
                                    </p:set>
                                    <p:animEffect transition="in" filter="wipe(left)">
                                      <p:cBhvr>
                                        <p:cTn id="17" dur="500"/>
                                        <p:tgtEl>
                                          <p:spTgt spid="20">
                                            <p:graphicEl>
                                              <a:dgm id="{3D96C322-CC22-4951-A277-800AF4A984C7}"/>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graphicEl>
                                              <a:dgm id="{7E64A494-5EB6-46F0-A121-C95B2EF0F672}"/>
                                            </p:graphicEl>
                                          </p:spTgt>
                                        </p:tgtEl>
                                        <p:attrNameLst>
                                          <p:attrName>style.visibility</p:attrName>
                                        </p:attrNameLst>
                                      </p:cBhvr>
                                      <p:to>
                                        <p:strVal val="visible"/>
                                      </p:to>
                                    </p:set>
                                    <p:animEffect transition="in" filter="wipe(left)">
                                      <p:cBhvr>
                                        <p:cTn id="22" dur="500"/>
                                        <p:tgtEl>
                                          <p:spTgt spid="20">
                                            <p:graphicEl>
                                              <a:dgm id="{7E64A494-5EB6-46F0-A121-C95B2EF0F67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2732" y="-548782"/>
            <a:ext cx="5640716"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12</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13" name="TextBox 12"/>
          <p:cNvSpPr txBox="1"/>
          <p:nvPr/>
        </p:nvSpPr>
        <p:spPr>
          <a:xfrm>
            <a:off x="439270" y="1384773"/>
            <a:ext cx="11252914" cy="3262432"/>
          </a:xfrm>
          <a:prstGeom prst="rect">
            <a:avLst/>
          </a:prstGeom>
          <a:noFill/>
        </p:spPr>
        <p:txBody>
          <a:bodyPr wrap="square" rtlCol="0">
            <a:spAutoFit/>
          </a:bodyPr>
          <a:lstStyle/>
          <a:p>
            <a:endParaRPr lang="fr-FR" dirty="0">
              <a:solidFill>
                <a:schemeClr val="accent2"/>
              </a:solidFill>
              <a:latin typeface="+mj-lt"/>
            </a:endParaRPr>
          </a:p>
          <a:p>
            <a:endParaRPr lang="fr-FR" dirty="0">
              <a:solidFill>
                <a:schemeClr val="accent2"/>
              </a:solidFill>
              <a:latin typeface="+mj-lt"/>
            </a:endParaRPr>
          </a:p>
          <a:p>
            <a:endParaRPr lang="fr-FR" dirty="0">
              <a:solidFill>
                <a:schemeClr val="accent2"/>
              </a:solidFill>
              <a:latin typeface="+mj-lt"/>
            </a:endParaRPr>
          </a:p>
          <a:p>
            <a:pPr marL="285750" indent="-285750">
              <a:buFont typeface="Wingdings" panose="05000000000000000000" pitchFamily="2" charset="2"/>
              <a:buChar char="Ø"/>
            </a:pPr>
            <a:r>
              <a:rPr lang="fr-FR" sz="2000" dirty="0">
                <a:solidFill>
                  <a:schemeClr val="accent2"/>
                </a:solidFill>
                <a:latin typeface="+mj-lt"/>
              </a:rPr>
              <a:t>Au début de l’année, il établit :	</a:t>
            </a:r>
            <a:r>
              <a:rPr lang="fr-FR" sz="2000" b="1" dirty="0">
                <a:solidFill>
                  <a:schemeClr val="accent2"/>
                </a:solidFill>
                <a:effectLst>
                  <a:outerShdw blurRad="38100" dist="38100" dir="2700000" algn="tl">
                    <a:srgbClr val="000000">
                      <a:alpha val="43137"/>
                    </a:srgbClr>
                  </a:outerShdw>
                </a:effectLst>
                <a:latin typeface="+mj-lt"/>
              </a:rPr>
              <a:t>-  contrat social</a:t>
            </a:r>
          </a:p>
          <a:p>
            <a:pPr lvl="8"/>
            <a:r>
              <a:rPr lang="fr-FR" sz="2000" b="1" dirty="0">
                <a:solidFill>
                  <a:schemeClr val="accent2"/>
                </a:solidFill>
                <a:effectLst>
                  <a:outerShdw blurRad="38100" dist="38100" dir="2700000" algn="tl">
                    <a:srgbClr val="000000">
                      <a:alpha val="43137"/>
                    </a:srgbClr>
                  </a:outerShdw>
                </a:effectLst>
                <a:latin typeface="+mj-lt"/>
              </a:rPr>
              <a:t>	&amp;</a:t>
            </a:r>
            <a:endParaRPr lang="fr-FR" sz="2000" dirty="0">
              <a:solidFill>
                <a:schemeClr val="accent2"/>
              </a:solidFill>
              <a:latin typeface="+mj-lt"/>
            </a:endParaRPr>
          </a:p>
          <a:p>
            <a:pPr lvl="8"/>
            <a:r>
              <a:rPr lang="fr-FR" sz="2000" b="1" dirty="0">
                <a:solidFill>
                  <a:schemeClr val="accent2"/>
                </a:solidFill>
                <a:effectLst>
                  <a:outerShdw blurRad="38100" dist="38100" dir="2700000" algn="tl">
                    <a:srgbClr val="000000">
                      <a:alpha val="43137"/>
                    </a:srgbClr>
                  </a:outerShdw>
                </a:effectLst>
                <a:latin typeface="+mj-lt"/>
              </a:rPr>
              <a:t>-  contrat du temps de midi</a:t>
            </a:r>
          </a:p>
          <a:p>
            <a:pPr marL="285750" indent="-285750">
              <a:buFont typeface="Wingdings" panose="05000000000000000000" pitchFamily="2" charset="2"/>
              <a:buChar char="Ø"/>
            </a:pPr>
            <a:endParaRPr lang="fr-FR" sz="2000" b="1" dirty="0">
              <a:solidFill>
                <a:schemeClr val="accent2"/>
              </a:solidFill>
              <a:effectLst>
                <a:outerShdw blurRad="38100" dist="38100" dir="2700000" algn="tl">
                  <a:srgbClr val="000000">
                    <a:alpha val="43137"/>
                  </a:srgbClr>
                </a:outerShdw>
              </a:effectLst>
              <a:latin typeface="+mj-lt"/>
            </a:endParaRPr>
          </a:p>
          <a:p>
            <a:pPr marL="285750" indent="-285750">
              <a:buFont typeface="Wingdings" panose="05000000000000000000" pitchFamily="2" charset="2"/>
              <a:buChar char="Ø"/>
            </a:pPr>
            <a:r>
              <a:rPr lang="fr-FR" sz="2000" dirty="0">
                <a:solidFill>
                  <a:schemeClr val="accent2"/>
                </a:solidFill>
                <a:latin typeface="+mj-lt"/>
              </a:rPr>
              <a:t>Dans le courant de l’année, il suit l’ordre du jour fixé par le conseil d’école</a:t>
            </a:r>
          </a:p>
          <a:p>
            <a:pPr marL="285750" indent="-285750">
              <a:buFont typeface="Wingdings" panose="05000000000000000000" pitchFamily="2" charset="2"/>
              <a:buChar char="Ø"/>
            </a:pPr>
            <a:endParaRPr lang="fr-FR" dirty="0">
              <a:solidFill>
                <a:schemeClr val="accent2"/>
              </a:solidFill>
              <a:latin typeface="+mj-lt"/>
            </a:endParaRPr>
          </a:p>
          <a:p>
            <a:pPr marL="285750" indent="-285750">
              <a:buFont typeface="Wingdings" panose="05000000000000000000" pitchFamily="2" charset="2"/>
              <a:buChar char="Ø"/>
            </a:pPr>
            <a:endParaRPr lang="fr-FR" dirty="0">
              <a:solidFill>
                <a:schemeClr val="accent2"/>
              </a:solidFill>
              <a:latin typeface="+mj-lt"/>
            </a:endParaRPr>
          </a:p>
          <a:p>
            <a:pPr marL="285750" indent="-285750">
              <a:buFont typeface="Wingdings" panose="05000000000000000000" pitchFamily="2" charset="2"/>
              <a:buChar char="Ø"/>
            </a:pPr>
            <a:endParaRPr lang="fr-FR" dirty="0">
              <a:solidFill>
                <a:schemeClr val="accent2"/>
              </a:solidFill>
              <a:latin typeface="+mj-lt"/>
            </a:endParaRPr>
          </a:p>
        </p:txBody>
      </p:sp>
      <p:sp>
        <p:nvSpPr>
          <p:cNvPr id="18" name="TextBox 17"/>
          <p:cNvSpPr txBox="1"/>
          <p:nvPr/>
        </p:nvSpPr>
        <p:spPr>
          <a:xfrm>
            <a:off x="439270" y="1456055"/>
            <a:ext cx="11368889" cy="461665"/>
          </a:xfrm>
          <a:prstGeom prst="rect">
            <a:avLst/>
          </a:prstGeom>
          <a:solidFill>
            <a:schemeClr val="tx2">
              <a:lumMod val="20000"/>
              <a:lumOff val="80000"/>
            </a:schemeClr>
          </a:solidFill>
        </p:spPr>
        <p:txBody>
          <a:bodyPr wrap="square" rtlCol="0">
            <a:spAutoFit/>
          </a:bodyPr>
          <a:lstStyle/>
          <a:p>
            <a:pPr algn="ctr"/>
            <a:r>
              <a:rPr lang="fr-FR" sz="2400" b="1" dirty="0">
                <a:solidFill>
                  <a:schemeClr val="accent2"/>
                </a:solidFill>
                <a:latin typeface="+mj-lt"/>
              </a:rPr>
              <a:t>Le conseil de LA classe</a:t>
            </a:r>
          </a:p>
        </p:txBody>
      </p:sp>
      <p:pic>
        <p:nvPicPr>
          <p:cNvPr id="6" name="Picture 5" descr="exemple ordre du jour.pdf - Adobe Acrobat Reader DC"/>
          <p:cNvPicPr>
            <a:picLocks noChangeAspect="1"/>
          </p:cNvPicPr>
          <p:nvPr/>
        </p:nvPicPr>
        <p:blipFill rotWithShape="1">
          <a:blip r:embed="rId5">
            <a:extLst>
              <a:ext uri="{28A0092B-C50C-407E-A947-70E740481C1C}">
                <a14:useLocalDpi xmlns:a14="http://schemas.microsoft.com/office/drawing/2010/main" val="0"/>
              </a:ext>
            </a:extLst>
          </a:blip>
          <a:srcRect l="29322" t="21702" r="45105" b="14013"/>
          <a:stretch/>
        </p:blipFill>
        <p:spPr>
          <a:xfrm>
            <a:off x="8636000" y="2144959"/>
            <a:ext cx="2937934" cy="4001357"/>
          </a:xfrm>
          <a:prstGeom prst="rect">
            <a:avLst/>
          </a:prstGeom>
          <a:ln>
            <a:solidFill>
              <a:schemeClr val="accent2"/>
            </a:solidFill>
          </a:ln>
        </p:spPr>
      </p:pic>
      <p:pic>
        <p:nvPicPr>
          <p:cNvPr id="2" name="Imag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4066" y="3881266"/>
            <a:ext cx="3416469" cy="2287058"/>
          </a:xfrm>
          <a:prstGeom prst="rect">
            <a:avLst/>
          </a:prstGeom>
        </p:spPr>
      </p:pic>
      <p:pic>
        <p:nvPicPr>
          <p:cNvPr id="8" name="Picture 7" descr="exemple ordre du jour.pdf - Adobe Acrobat Reader DC"/>
          <p:cNvPicPr>
            <a:picLocks noChangeAspect="1"/>
          </p:cNvPicPr>
          <p:nvPr/>
        </p:nvPicPr>
        <p:blipFill rotWithShape="1">
          <a:blip r:embed="rId7">
            <a:extLst>
              <a:ext uri="{28A0092B-C50C-407E-A947-70E740481C1C}">
                <a14:useLocalDpi xmlns:a14="http://schemas.microsoft.com/office/drawing/2010/main" val="0"/>
              </a:ext>
            </a:extLst>
          </a:blip>
          <a:srcRect l="12500" t="21673" r="28194" b="25519"/>
          <a:stretch/>
        </p:blipFill>
        <p:spPr>
          <a:xfrm>
            <a:off x="821740" y="3779007"/>
            <a:ext cx="5254864" cy="2535133"/>
          </a:xfrm>
          <a:prstGeom prst="rect">
            <a:avLst/>
          </a:prstGeom>
          <a:ln>
            <a:solidFill>
              <a:schemeClr val="accent2"/>
            </a:solidFill>
          </a:ln>
        </p:spPr>
      </p:pic>
      <p:sp>
        <p:nvSpPr>
          <p:cNvPr id="12" name="TextBox 11"/>
          <p:cNvSpPr txBox="1"/>
          <p:nvPr/>
        </p:nvSpPr>
        <p:spPr>
          <a:xfrm>
            <a:off x="5991548" y="4899452"/>
            <a:ext cx="2511690" cy="646331"/>
          </a:xfrm>
          <a:prstGeom prst="rect">
            <a:avLst/>
          </a:prstGeom>
          <a:noFill/>
        </p:spPr>
        <p:txBody>
          <a:bodyPr wrap="square" rtlCol="0">
            <a:spAutoFit/>
          </a:bodyPr>
          <a:lstStyle/>
          <a:p>
            <a:pPr algn="ctr"/>
            <a:r>
              <a:rPr lang="fr-FR" dirty="0">
                <a:solidFill>
                  <a:schemeClr val="accent2"/>
                </a:solidFill>
                <a:latin typeface="+mj-lt"/>
              </a:rPr>
              <a:t>l’élève en prend note dans sa farde de conseil</a:t>
            </a:r>
          </a:p>
        </p:txBody>
      </p:sp>
      <p:sp>
        <p:nvSpPr>
          <p:cNvPr id="19" name="Oval 18"/>
          <p:cNvSpPr/>
          <p:nvPr/>
        </p:nvSpPr>
        <p:spPr>
          <a:xfrm>
            <a:off x="1054117" y="4542878"/>
            <a:ext cx="1665433" cy="279313"/>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1" name="Oval 20"/>
          <p:cNvSpPr/>
          <p:nvPr/>
        </p:nvSpPr>
        <p:spPr>
          <a:xfrm>
            <a:off x="994844" y="5000079"/>
            <a:ext cx="1665433" cy="279313"/>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6" name="Right Brace 45"/>
          <p:cNvSpPr/>
          <p:nvPr/>
        </p:nvSpPr>
        <p:spPr>
          <a:xfrm flipH="1">
            <a:off x="8415977" y="4734437"/>
            <a:ext cx="220022" cy="945007"/>
          </a:xfrm>
          <a:prstGeom prst="rightBrace">
            <a:avLst>
              <a:gd name="adj1" fmla="val 35528"/>
              <a:gd name="adj2" fmla="val 50000"/>
            </a:avLst>
          </a:prstGeom>
          <a:ln w="254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Tree>
    <p:extLst>
      <p:ext uri="{BB962C8B-B14F-4D97-AF65-F5344CB8AC3E}">
        <p14:creationId xmlns:p14="http://schemas.microsoft.com/office/powerpoint/2010/main" val="2598699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p:cTn id="12"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anim calcmode="lin" valueType="num">
                                      <p:cBhvr>
                                        <p:cTn id="19" dur="1000" fill="hold"/>
                                        <p:tgtEl>
                                          <p:spTgt spid="13">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13">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13">
                                            <p:txEl>
                                              <p:pRg st="3" end="3"/>
                                            </p:txEl>
                                          </p:spTgt>
                                        </p:tgtEl>
                                      </p:cBhvr>
                                    </p:animEffect>
                                  </p:childTnLst>
                                </p:cTn>
                              </p:par>
                            </p:childTnLst>
                          </p:cTn>
                        </p:par>
                        <p:par>
                          <p:cTn id="22" fill="hold">
                            <p:stCondLst>
                              <p:cond delay="1000"/>
                            </p:stCondLst>
                            <p:childTnLst>
                              <p:par>
                                <p:cTn id="23" presetID="55" presetClass="entr" presetSubtype="0" fill="hold" nodeType="afterEffect">
                                  <p:stCondLst>
                                    <p:cond delay="0"/>
                                  </p:stCondLst>
                                  <p:childTnLst>
                                    <p:set>
                                      <p:cBhvr>
                                        <p:cTn id="24" dur="1" fill="hold">
                                          <p:stCondLst>
                                            <p:cond delay="0"/>
                                          </p:stCondLst>
                                        </p:cTn>
                                        <p:tgtEl>
                                          <p:spTgt spid="13">
                                            <p:txEl>
                                              <p:pRg st="4" end="4"/>
                                            </p:txEl>
                                          </p:spTgt>
                                        </p:tgtEl>
                                        <p:attrNameLst>
                                          <p:attrName>style.visibility</p:attrName>
                                        </p:attrNameLst>
                                      </p:cBhvr>
                                      <p:to>
                                        <p:strVal val="visible"/>
                                      </p:to>
                                    </p:set>
                                    <p:anim calcmode="lin" valueType="num">
                                      <p:cBhvr>
                                        <p:cTn id="25" dur="1000" fill="hold"/>
                                        <p:tgtEl>
                                          <p:spTgt spid="13">
                                            <p:txEl>
                                              <p:pRg st="4" end="4"/>
                                            </p:txEl>
                                          </p:spTgt>
                                        </p:tgtEl>
                                        <p:attrNameLst>
                                          <p:attrName>ppt_w</p:attrName>
                                        </p:attrNameLst>
                                      </p:cBhvr>
                                      <p:tavLst>
                                        <p:tav tm="0">
                                          <p:val>
                                            <p:strVal val="#ppt_w*0.70"/>
                                          </p:val>
                                        </p:tav>
                                        <p:tav tm="100000">
                                          <p:val>
                                            <p:strVal val="#ppt_w"/>
                                          </p:val>
                                        </p:tav>
                                      </p:tavLst>
                                    </p:anim>
                                    <p:anim calcmode="lin" valueType="num">
                                      <p:cBhvr>
                                        <p:cTn id="26" dur="1000" fill="hold"/>
                                        <p:tgtEl>
                                          <p:spTgt spid="13">
                                            <p:txEl>
                                              <p:pRg st="4" end="4"/>
                                            </p:txEl>
                                          </p:spTgt>
                                        </p:tgtEl>
                                        <p:attrNameLst>
                                          <p:attrName>ppt_h</p:attrName>
                                        </p:attrNameLst>
                                      </p:cBhvr>
                                      <p:tavLst>
                                        <p:tav tm="0">
                                          <p:val>
                                            <p:strVal val="#ppt_h"/>
                                          </p:val>
                                        </p:tav>
                                        <p:tav tm="100000">
                                          <p:val>
                                            <p:strVal val="#ppt_h"/>
                                          </p:val>
                                        </p:tav>
                                      </p:tavLst>
                                    </p:anim>
                                    <p:animEffect transition="in" filter="fade">
                                      <p:cBhvr>
                                        <p:cTn id="27" dur="1000"/>
                                        <p:tgtEl>
                                          <p:spTgt spid="13">
                                            <p:txEl>
                                              <p:pRg st="4" end="4"/>
                                            </p:txEl>
                                          </p:spTgt>
                                        </p:tgtEl>
                                      </p:cBhvr>
                                    </p:animEffect>
                                  </p:childTnLst>
                                </p:cTn>
                              </p:par>
                            </p:childTnLst>
                          </p:cTn>
                        </p:par>
                        <p:par>
                          <p:cTn id="28" fill="hold">
                            <p:stCondLst>
                              <p:cond delay="2000"/>
                            </p:stCondLst>
                            <p:childTnLst>
                              <p:par>
                                <p:cTn id="29" presetID="55" presetClass="entr" presetSubtype="0" fill="hold" nodeType="afterEffect">
                                  <p:stCondLst>
                                    <p:cond delay="0"/>
                                  </p:stCondLst>
                                  <p:childTnLst>
                                    <p:set>
                                      <p:cBhvr>
                                        <p:cTn id="30" dur="1" fill="hold">
                                          <p:stCondLst>
                                            <p:cond delay="0"/>
                                          </p:stCondLst>
                                        </p:cTn>
                                        <p:tgtEl>
                                          <p:spTgt spid="13">
                                            <p:txEl>
                                              <p:pRg st="5" end="5"/>
                                            </p:txEl>
                                          </p:spTgt>
                                        </p:tgtEl>
                                        <p:attrNameLst>
                                          <p:attrName>style.visibility</p:attrName>
                                        </p:attrNameLst>
                                      </p:cBhvr>
                                      <p:to>
                                        <p:strVal val="visible"/>
                                      </p:to>
                                    </p:set>
                                    <p:anim calcmode="lin" valueType="num">
                                      <p:cBhvr>
                                        <p:cTn id="31" dur="1000" fill="hold"/>
                                        <p:tgtEl>
                                          <p:spTgt spid="13">
                                            <p:txEl>
                                              <p:pRg st="5" end="5"/>
                                            </p:txEl>
                                          </p:spTgt>
                                        </p:tgtEl>
                                        <p:attrNameLst>
                                          <p:attrName>ppt_w</p:attrName>
                                        </p:attrNameLst>
                                      </p:cBhvr>
                                      <p:tavLst>
                                        <p:tav tm="0">
                                          <p:val>
                                            <p:strVal val="#ppt_w*0.70"/>
                                          </p:val>
                                        </p:tav>
                                        <p:tav tm="100000">
                                          <p:val>
                                            <p:strVal val="#ppt_w"/>
                                          </p:val>
                                        </p:tav>
                                      </p:tavLst>
                                    </p:anim>
                                    <p:anim calcmode="lin" valueType="num">
                                      <p:cBhvr>
                                        <p:cTn id="32" dur="1000" fill="hold"/>
                                        <p:tgtEl>
                                          <p:spTgt spid="13">
                                            <p:txEl>
                                              <p:pRg st="5" end="5"/>
                                            </p:txEl>
                                          </p:spTgt>
                                        </p:tgtEl>
                                        <p:attrNameLst>
                                          <p:attrName>ppt_h</p:attrName>
                                        </p:attrNameLst>
                                      </p:cBhvr>
                                      <p:tavLst>
                                        <p:tav tm="0">
                                          <p:val>
                                            <p:strVal val="#ppt_h"/>
                                          </p:val>
                                        </p:tav>
                                        <p:tav tm="100000">
                                          <p:val>
                                            <p:strVal val="#ppt_h"/>
                                          </p:val>
                                        </p:tav>
                                      </p:tavLst>
                                    </p:anim>
                                    <p:animEffect transition="in" filter="fade">
                                      <p:cBhvr>
                                        <p:cTn id="33" dur="1000"/>
                                        <p:tgtEl>
                                          <p:spTgt spid="1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nodeType="clickEffect">
                                  <p:stCondLst>
                                    <p:cond delay="0"/>
                                  </p:stCondLst>
                                  <p:childTnLst>
                                    <p:set>
                                      <p:cBhvr>
                                        <p:cTn id="37" dur="1" fill="hold">
                                          <p:stCondLst>
                                            <p:cond delay="0"/>
                                          </p:stCondLst>
                                        </p:cTn>
                                        <p:tgtEl>
                                          <p:spTgt spid="13">
                                            <p:txEl>
                                              <p:pRg st="7" end="7"/>
                                            </p:txEl>
                                          </p:spTgt>
                                        </p:tgtEl>
                                        <p:attrNameLst>
                                          <p:attrName>style.visibility</p:attrName>
                                        </p:attrNameLst>
                                      </p:cBhvr>
                                      <p:to>
                                        <p:strVal val="visible"/>
                                      </p:to>
                                    </p:set>
                                    <p:anim calcmode="lin" valueType="num">
                                      <p:cBhvr>
                                        <p:cTn id="38" dur="1000" fill="hold"/>
                                        <p:tgtEl>
                                          <p:spTgt spid="13">
                                            <p:txEl>
                                              <p:pRg st="7" end="7"/>
                                            </p:txEl>
                                          </p:spTgt>
                                        </p:tgtEl>
                                        <p:attrNameLst>
                                          <p:attrName>ppt_w</p:attrName>
                                        </p:attrNameLst>
                                      </p:cBhvr>
                                      <p:tavLst>
                                        <p:tav tm="0">
                                          <p:val>
                                            <p:strVal val="#ppt_w*0.70"/>
                                          </p:val>
                                        </p:tav>
                                        <p:tav tm="100000">
                                          <p:val>
                                            <p:strVal val="#ppt_w"/>
                                          </p:val>
                                        </p:tav>
                                      </p:tavLst>
                                    </p:anim>
                                    <p:anim calcmode="lin" valueType="num">
                                      <p:cBhvr>
                                        <p:cTn id="39" dur="1000" fill="hold"/>
                                        <p:tgtEl>
                                          <p:spTgt spid="13">
                                            <p:txEl>
                                              <p:pRg st="7" end="7"/>
                                            </p:txEl>
                                          </p:spTgt>
                                        </p:tgtEl>
                                        <p:attrNameLst>
                                          <p:attrName>ppt_h</p:attrName>
                                        </p:attrNameLst>
                                      </p:cBhvr>
                                      <p:tavLst>
                                        <p:tav tm="0">
                                          <p:val>
                                            <p:strVal val="#ppt_h"/>
                                          </p:val>
                                        </p:tav>
                                        <p:tav tm="100000">
                                          <p:val>
                                            <p:strVal val="#ppt_h"/>
                                          </p:val>
                                        </p:tav>
                                      </p:tavLst>
                                    </p:anim>
                                    <p:animEffect transition="in" filter="fade">
                                      <p:cBhvr>
                                        <p:cTn id="40" dur="1000"/>
                                        <p:tgtEl>
                                          <p:spTgt spid="13">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dissolv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wipe(right)">
                                      <p:cBhvr>
                                        <p:cTn id="50" dur="500"/>
                                        <p:tgtEl>
                                          <p:spTgt spid="46"/>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p:cTn id="55" dur="1000" fill="hold"/>
                                        <p:tgtEl>
                                          <p:spTgt spid="12"/>
                                        </p:tgtEl>
                                        <p:attrNameLst>
                                          <p:attrName>ppt_w</p:attrName>
                                        </p:attrNameLst>
                                      </p:cBhvr>
                                      <p:tavLst>
                                        <p:tav tm="0">
                                          <p:val>
                                            <p:strVal val="#ppt_w*0.70"/>
                                          </p:val>
                                        </p:tav>
                                        <p:tav tm="100000">
                                          <p:val>
                                            <p:strVal val="#ppt_w"/>
                                          </p:val>
                                        </p:tav>
                                      </p:tavLst>
                                    </p:anim>
                                    <p:anim calcmode="lin" valueType="num">
                                      <p:cBhvr>
                                        <p:cTn id="56" dur="1000" fill="hold"/>
                                        <p:tgtEl>
                                          <p:spTgt spid="12"/>
                                        </p:tgtEl>
                                        <p:attrNameLst>
                                          <p:attrName>ppt_h</p:attrName>
                                        </p:attrNameLst>
                                      </p:cBhvr>
                                      <p:tavLst>
                                        <p:tav tm="0">
                                          <p:val>
                                            <p:strVal val="#ppt_h"/>
                                          </p:val>
                                        </p:tav>
                                        <p:tav tm="100000">
                                          <p:val>
                                            <p:strVal val="#ppt_h"/>
                                          </p:val>
                                        </p:tav>
                                      </p:tavLst>
                                    </p:anim>
                                    <p:animEffect transition="in" filter="fade">
                                      <p:cBhvr>
                                        <p:cTn id="57" dur="10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dissolve">
                                      <p:cBhvr>
                                        <p:cTn id="62" dur="500"/>
                                        <p:tgtEl>
                                          <p:spTgt spid="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down)">
                                      <p:cBhvr>
                                        <p:cTn id="70" dur="500"/>
                                        <p:tgtEl>
                                          <p:spTgt spid="21"/>
                                        </p:tgtEl>
                                      </p:cBhvr>
                                    </p:animEffect>
                                  </p:childTnLst>
                                </p:cTn>
                              </p:par>
                            </p:childTnLst>
                          </p:cTn>
                        </p:par>
                        <p:par>
                          <p:cTn id="71" fill="hold">
                            <p:stCondLst>
                              <p:cond delay="500"/>
                            </p:stCondLst>
                            <p:childTnLst>
                              <p:par>
                                <p:cTn id="72" presetID="22" presetClass="exit" presetSubtype="4" fill="hold" grpId="1" nodeType="afterEffect">
                                  <p:stCondLst>
                                    <p:cond delay="1000"/>
                                  </p:stCondLst>
                                  <p:childTnLst>
                                    <p:animEffect transition="out" filter="wipe(down)">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22" presetClass="exit" presetSubtype="4" fill="hold" grpId="1" nodeType="withEffect">
                                  <p:stCondLst>
                                    <p:cond delay="1000"/>
                                  </p:stCondLst>
                                  <p:childTnLst>
                                    <p:animEffect transition="out" filter="wipe(down)">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2" grpId="0"/>
      <p:bldP spid="19" grpId="0" animBg="1"/>
      <p:bldP spid="19" grpId="1" animBg="1"/>
      <p:bldP spid="21" grpId="0" animBg="1"/>
      <p:bldP spid="21" grpId="1" animBg="1"/>
      <p:bldP spid="4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2238" y="-548288"/>
            <a:ext cx="5641704"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13</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3" name="TextBox 2"/>
          <p:cNvSpPr txBox="1"/>
          <p:nvPr/>
        </p:nvSpPr>
        <p:spPr>
          <a:xfrm>
            <a:off x="469900" y="1410212"/>
            <a:ext cx="11252200" cy="1785104"/>
          </a:xfrm>
          <a:prstGeom prst="rect">
            <a:avLst/>
          </a:prstGeom>
          <a:noFill/>
        </p:spPr>
        <p:txBody>
          <a:bodyPr wrap="square" rtlCol="0">
            <a:spAutoFit/>
          </a:bodyPr>
          <a:lstStyle/>
          <a:p>
            <a:pPr marL="285750" indent="-285750">
              <a:buFont typeface="Wingdings" panose="05000000000000000000" pitchFamily="2" charset="2"/>
              <a:buChar char="Ø"/>
            </a:pPr>
            <a:r>
              <a:rPr lang="fr-FR" sz="2000" b="1" u="sng" dirty="0">
                <a:solidFill>
                  <a:schemeClr val="accent2"/>
                </a:solidFill>
                <a:latin typeface="+mj-lt"/>
              </a:rPr>
              <a:t>L’élection des fonctions</a:t>
            </a:r>
          </a:p>
          <a:p>
            <a:endParaRPr lang="fr-FR" dirty="0">
              <a:solidFill>
                <a:schemeClr val="accent2"/>
              </a:solidFill>
              <a:latin typeface="+mj-lt"/>
            </a:endParaRPr>
          </a:p>
          <a:p>
            <a:pPr marL="742950" lvl="1" indent="-285750">
              <a:buFont typeface="Arial" panose="020B0604020202020204" pitchFamily="34" charset="0"/>
              <a:buChar char="•"/>
            </a:pPr>
            <a:r>
              <a:rPr lang="fr-FR" dirty="0">
                <a:solidFill>
                  <a:schemeClr val="accent2"/>
                </a:solidFill>
                <a:latin typeface="+mj-lt"/>
              </a:rPr>
              <a:t>le </a:t>
            </a:r>
            <a:r>
              <a:rPr lang="fr-FR" b="1" u="sng" dirty="0">
                <a:solidFill>
                  <a:schemeClr val="accent2"/>
                </a:solidFill>
                <a:latin typeface="+mj-lt"/>
              </a:rPr>
              <a:t>président</a:t>
            </a:r>
            <a:r>
              <a:rPr lang="fr-FR" dirty="0">
                <a:solidFill>
                  <a:schemeClr val="accent2"/>
                </a:solidFill>
                <a:latin typeface="+mj-lt"/>
              </a:rPr>
              <a:t> et le </a:t>
            </a:r>
            <a:r>
              <a:rPr lang="fr-FR" b="1" u="sng" dirty="0">
                <a:solidFill>
                  <a:schemeClr val="accent2"/>
                </a:solidFill>
                <a:latin typeface="+mj-lt"/>
              </a:rPr>
              <a:t>secrétaire</a:t>
            </a:r>
            <a:r>
              <a:rPr lang="fr-FR" dirty="0">
                <a:solidFill>
                  <a:schemeClr val="accent2"/>
                </a:solidFill>
                <a:latin typeface="+mj-lt"/>
              </a:rPr>
              <a:t> : </a:t>
            </a:r>
          </a:p>
          <a:p>
            <a:pPr marL="1200150" lvl="2" indent="-285750">
              <a:buFont typeface="Wingdings" panose="05000000000000000000" pitchFamily="2" charset="2"/>
              <a:buChar char="§"/>
            </a:pPr>
            <a:r>
              <a:rPr lang="fr-FR" dirty="0">
                <a:solidFill>
                  <a:schemeClr val="accent2"/>
                </a:solidFill>
                <a:latin typeface="+mj-lt"/>
              </a:rPr>
              <a:t>élu pour une période déterminée : 2 semaines au 1</a:t>
            </a:r>
            <a:r>
              <a:rPr lang="fr-FR" baseline="30000" dirty="0">
                <a:solidFill>
                  <a:schemeClr val="accent2"/>
                </a:solidFill>
                <a:latin typeface="+mj-lt"/>
              </a:rPr>
              <a:t>er</a:t>
            </a:r>
            <a:r>
              <a:rPr lang="fr-FR" dirty="0">
                <a:solidFill>
                  <a:schemeClr val="accent2"/>
                </a:solidFill>
                <a:latin typeface="+mj-lt"/>
              </a:rPr>
              <a:t> d° ; 4 au 2</a:t>
            </a:r>
            <a:r>
              <a:rPr lang="fr-FR" baseline="30000" dirty="0">
                <a:solidFill>
                  <a:schemeClr val="accent2"/>
                </a:solidFill>
                <a:latin typeface="+mj-lt"/>
              </a:rPr>
              <a:t>e</a:t>
            </a:r>
            <a:r>
              <a:rPr lang="fr-FR" dirty="0">
                <a:solidFill>
                  <a:schemeClr val="accent2"/>
                </a:solidFill>
                <a:latin typeface="+mj-lt"/>
              </a:rPr>
              <a:t> et 6 au 3</a:t>
            </a:r>
            <a:r>
              <a:rPr lang="fr-FR" baseline="30000" dirty="0">
                <a:solidFill>
                  <a:schemeClr val="accent2"/>
                </a:solidFill>
                <a:latin typeface="+mj-lt"/>
              </a:rPr>
              <a:t>e</a:t>
            </a:r>
            <a:r>
              <a:rPr lang="fr-FR" dirty="0">
                <a:solidFill>
                  <a:schemeClr val="accent2"/>
                </a:solidFill>
                <a:latin typeface="+mj-lt"/>
              </a:rPr>
              <a:t> ; </a:t>
            </a:r>
          </a:p>
          <a:p>
            <a:pPr marL="1200150" lvl="2" indent="-285750">
              <a:buFont typeface="Wingdings" panose="05000000000000000000" pitchFamily="2" charset="2"/>
              <a:buChar char="§"/>
            </a:pPr>
            <a:r>
              <a:rPr lang="fr-FR" dirty="0">
                <a:solidFill>
                  <a:schemeClr val="accent2"/>
                </a:solidFill>
                <a:latin typeface="+mj-lt"/>
              </a:rPr>
              <a:t>responsables du respect de l’ordre du jour, de la tenue du procès-verbal &amp; de « l’Obélix » (secrétaire) et de la bonne tenue de chaque conseil (président/avec l’aide du titulaire). </a:t>
            </a:r>
          </a:p>
        </p:txBody>
      </p:sp>
      <p:sp>
        <p:nvSpPr>
          <p:cNvPr id="6" name="TextBox 5"/>
          <p:cNvSpPr txBox="1"/>
          <p:nvPr/>
        </p:nvSpPr>
        <p:spPr>
          <a:xfrm>
            <a:off x="3426584" y="3244702"/>
            <a:ext cx="4583942" cy="3247043"/>
          </a:xfrm>
          <a:prstGeom prst="rect">
            <a:avLst/>
          </a:prstGeom>
          <a:noFill/>
        </p:spPr>
        <p:txBody>
          <a:bodyPr wrap="square" rtlCol="0">
            <a:spAutoFit/>
          </a:bodyPr>
          <a:lstStyle/>
          <a:p>
            <a:r>
              <a:rPr lang="fr-FR" dirty="0">
                <a:solidFill>
                  <a:schemeClr val="accent2"/>
                </a:solidFill>
                <a:latin typeface="+mj-lt"/>
              </a:rPr>
              <a:t>      Les autres « </a:t>
            </a:r>
            <a:r>
              <a:rPr lang="fr-FR" b="1" dirty="0">
                <a:solidFill>
                  <a:schemeClr val="accent2"/>
                </a:solidFill>
                <a:latin typeface="+mj-lt"/>
              </a:rPr>
              <a:t>fonctions</a:t>
            </a:r>
            <a:r>
              <a:rPr lang="fr-FR" dirty="0">
                <a:solidFill>
                  <a:schemeClr val="accent2"/>
                </a:solidFill>
                <a:latin typeface="+mj-lt"/>
              </a:rPr>
              <a:t> » prévues :</a:t>
            </a:r>
          </a:p>
          <a:p>
            <a:pPr marL="742950" lvl="1" indent="-285750">
              <a:buFont typeface="Arial" panose="020B0604020202020204" pitchFamily="34" charset="0"/>
              <a:buChar char="•"/>
            </a:pPr>
            <a:r>
              <a:rPr lang="fr-FR" dirty="0">
                <a:solidFill>
                  <a:schemeClr val="accent2"/>
                </a:solidFill>
                <a:latin typeface="+mj-lt"/>
              </a:rPr>
              <a:t>le facteur ou messager </a:t>
            </a:r>
          </a:p>
          <a:p>
            <a:pPr marL="742950" lvl="1" indent="-285750">
              <a:buFont typeface="Arial" panose="020B0604020202020204" pitchFamily="34" charset="0"/>
              <a:buChar char="•"/>
            </a:pPr>
            <a:r>
              <a:rPr lang="fr-FR" dirty="0">
                <a:solidFill>
                  <a:schemeClr val="accent2"/>
                </a:solidFill>
                <a:latin typeface="+mj-lt"/>
              </a:rPr>
              <a:t>le tableau noir</a:t>
            </a:r>
          </a:p>
          <a:p>
            <a:pPr marL="742950" lvl="1" indent="-285750">
              <a:buFont typeface="Arial" panose="020B0604020202020204" pitchFamily="34" charset="0"/>
              <a:buChar char="•"/>
            </a:pPr>
            <a:r>
              <a:rPr lang="fr-FR" dirty="0">
                <a:solidFill>
                  <a:schemeClr val="accent2"/>
                </a:solidFill>
                <a:latin typeface="+mj-lt"/>
              </a:rPr>
              <a:t>le tableau blanc (TV interactive en 2</a:t>
            </a:r>
            <a:r>
              <a:rPr lang="fr-FR" baseline="30000" dirty="0">
                <a:solidFill>
                  <a:schemeClr val="accent2"/>
                </a:solidFill>
                <a:latin typeface="+mj-lt"/>
              </a:rPr>
              <a:t>e</a:t>
            </a:r>
            <a:r>
              <a:rPr lang="fr-FR" dirty="0">
                <a:solidFill>
                  <a:schemeClr val="accent2"/>
                </a:solidFill>
                <a:latin typeface="+mj-lt"/>
              </a:rPr>
              <a:t>)</a:t>
            </a:r>
          </a:p>
          <a:p>
            <a:pPr marL="742950" lvl="1" indent="-285750">
              <a:buFont typeface="Arial" panose="020B0604020202020204" pitchFamily="34" charset="0"/>
              <a:buChar char="•"/>
            </a:pPr>
            <a:r>
              <a:rPr lang="fr-FR" dirty="0">
                <a:solidFill>
                  <a:schemeClr val="accent2"/>
                </a:solidFill>
                <a:latin typeface="+mj-lt"/>
              </a:rPr>
              <a:t>le double journal de classe de la classe </a:t>
            </a:r>
          </a:p>
          <a:p>
            <a:pPr marL="742950" lvl="1" indent="-285750">
              <a:buFont typeface="Arial" panose="020B0604020202020204" pitchFamily="34" charset="0"/>
              <a:buChar char="•"/>
            </a:pPr>
            <a:r>
              <a:rPr lang="fr-FR" dirty="0">
                <a:solidFill>
                  <a:schemeClr val="accent2"/>
                </a:solidFill>
                <a:latin typeface="+mj-lt"/>
              </a:rPr>
              <a:t>l’afficheur</a:t>
            </a:r>
          </a:p>
          <a:p>
            <a:pPr marL="742950" lvl="1" indent="-285750">
              <a:buFont typeface="Arial" panose="020B0604020202020204" pitchFamily="34" charset="0"/>
              <a:buChar char="•"/>
            </a:pPr>
            <a:r>
              <a:rPr lang="fr-FR" dirty="0">
                <a:solidFill>
                  <a:schemeClr val="accent2"/>
                </a:solidFill>
                <a:latin typeface="+mj-lt"/>
              </a:rPr>
              <a:t>le gardien du temps</a:t>
            </a:r>
          </a:p>
          <a:p>
            <a:pPr marL="742950" lvl="1" indent="-285750">
              <a:buFont typeface="Arial" panose="020B0604020202020204" pitchFamily="34" charset="0"/>
              <a:buChar char="•"/>
            </a:pPr>
            <a:r>
              <a:rPr lang="fr-FR" dirty="0">
                <a:solidFill>
                  <a:schemeClr val="accent2"/>
                </a:solidFill>
                <a:latin typeface="+mj-lt"/>
              </a:rPr>
              <a:t>le broyeur de canettes </a:t>
            </a:r>
          </a:p>
          <a:p>
            <a:pPr marL="742950" lvl="1" indent="-285750">
              <a:buFont typeface="Arial" panose="020B0604020202020204" pitchFamily="34" charset="0"/>
              <a:buChar char="•"/>
            </a:pPr>
            <a:r>
              <a:rPr lang="fr-FR" dirty="0">
                <a:solidFill>
                  <a:schemeClr val="accent2"/>
                </a:solidFill>
                <a:latin typeface="+mj-lt"/>
              </a:rPr>
              <a:t>l’aide aux absents</a:t>
            </a:r>
          </a:p>
          <a:p>
            <a:pPr marL="742950" lvl="1" indent="-285750">
              <a:buFont typeface="Arial" panose="020B0604020202020204" pitchFamily="34" charset="0"/>
              <a:buChar char="•"/>
            </a:pPr>
            <a:r>
              <a:rPr lang="fr-FR" dirty="0">
                <a:solidFill>
                  <a:schemeClr val="accent2"/>
                </a:solidFill>
                <a:latin typeface="+mj-lt"/>
              </a:rPr>
              <a:t>le remplaçant des absents </a:t>
            </a:r>
          </a:p>
          <a:p>
            <a:pPr lvl="1"/>
            <a:endParaRPr lang="fr-FR" sz="800" dirty="0">
              <a:solidFill>
                <a:schemeClr val="accent2"/>
              </a:solidFill>
              <a:latin typeface="+mj-lt"/>
            </a:endParaRPr>
          </a:p>
          <a:p>
            <a:pPr algn="r"/>
            <a:r>
              <a:rPr lang="fr-FR" sz="1600" dirty="0">
                <a:solidFill>
                  <a:schemeClr val="accent2"/>
                </a:solidFill>
                <a:latin typeface="+mj-lt"/>
              </a:rPr>
              <a:t>! fonctions </a:t>
            </a:r>
            <a:r>
              <a:rPr lang="fr-FR" sz="1600" dirty="0">
                <a:solidFill>
                  <a:schemeClr val="accent2"/>
                </a:solidFill>
                <a:latin typeface="+mj-lt"/>
                <a:cs typeface="Times New Roman" panose="02020603050405020304" pitchFamily="18" charset="0"/>
              </a:rPr>
              <a:t>↔ service</a:t>
            </a:r>
            <a:endParaRPr lang="fr-FR" sz="1600" dirty="0">
              <a:solidFill>
                <a:schemeClr val="accent2"/>
              </a:solidFill>
              <a:latin typeface="+mj-lt"/>
            </a:endParaRPr>
          </a:p>
        </p:txBody>
      </p:sp>
      <p:pic>
        <p:nvPicPr>
          <p:cNvPr id="18" name="Picture 17" descr="FICHE DE FIN DE CONSEIL.doc [Compatibility Mode] - Word"/>
          <p:cNvPicPr>
            <a:picLocks noChangeAspect="1"/>
          </p:cNvPicPr>
          <p:nvPr/>
        </p:nvPicPr>
        <p:blipFill rotWithShape="1">
          <a:blip r:embed="rId5">
            <a:extLst>
              <a:ext uri="{28A0092B-C50C-407E-A947-70E740481C1C}">
                <a14:useLocalDpi xmlns:a14="http://schemas.microsoft.com/office/drawing/2010/main" val="0"/>
              </a:ext>
            </a:extLst>
          </a:blip>
          <a:srcRect l="35703" t="18709" r="36882" b="6453"/>
          <a:stretch/>
        </p:blipFill>
        <p:spPr>
          <a:xfrm>
            <a:off x="8976175" y="2911163"/>
            <a:ext cx="2555877" cy="3780000"/>
          </a:xfrm>
          <a:prstGeom prst="rect">
            <a:avLst/>
          </a:prstGeom>
          <a:ln>
            <a:solidFill>
              <a:schemeClr val="accent2"/>
            </a:solidFill>
          </a:ln>
        </p:spPr>
      </p:pic>
      <p:pic>
        <p:nvPicPr>
          <p:cNvPr id="20" name="Picture 19" descr="plan de la classe - groupes service.docx [Compatibility Mode] - Word"/>
          <p:cNvPicPr>
            <a:picLocks noChangeAspect="1"/>
          </p:cNvPicPr>
          <p:nvPr/>
        </p:nvPicPr>
        <p:blipFill rotWithShape="1">
          <a:blip r:embed="rId6">
            <a:extLst>
              <a:ext uri="{28A0092B-C50C-407E-A947-70E740481C1C}">
                <a14:useLocalDpi xmlns:a14="http://schemas.microsoft.com/office/drawing/2010/main" val="0"/>
              </a:ext>
            </a:extLst>
          </a:blip>
          <a:srcRect l="36016" t="20151" r="36953" b="13374"/>
          <a:stretch/>
        </p:blipFill>
        <p:spPr>
          <a:xfrm>
            <a:off x="8744138" y="3092405"/>
            <a:ext cx="2701951" cy="3600000"/>
          </a:xfrm>
          <a:prstGeom prst="rect">
            <a:avLst/>
          </a:prstGeom>
          <a:ln>
            <a:solidFill>
              <a:schemeClr val="accent2"/>
            </a:solidFill>
          </a:ln>
        </p:spPr>
      </p:pic>
      <p:pic>
        <p:nvPicPr>
          <p:cNvPr id="21" name="Picture 20" descr="plan de la classe - groupes service.docx [Compatibility Mode] - Word"/>
          <p:cNvPicPr>
            <a:picLocks noChangeAspect="1"/>
          </p:cNvPicPr>
          <p:nvPr/>
        </p:nvPicPr>
        <p:blipFill rotWithShape="1">
          <a:blip r:embed="rId7">
            <a:extLst>
              <a:ext uri="{28A0092B-C50C-407E-A947-70E740481C1C}">
                <a14:useLocalDpi xmlns:a14="http://schemas.microsoft.com/office/drawing/2010/main" val="0"/>
              </a:ext>
            </a:extLst>
          </a:blip>
          <a:srcRect l="34844" t="18277" r="35781" b="4579"/>
          <a:stretch/>
        </p:blipFill>
        <p:spPr>
          <a:xfrm>
            <a:off x="809048" y="3187236"/>
            <a:ext cx="2530093" cy="3600000"/>
          </a:xfrm>
          <a:prstGeom prst="rect">
            <a:avLst/>
          </a:prstGeom>
          <a:ln>
            <a:solidFill>
              <a:schemeClr val="accent2"/>
            </a:solidFill>
          </a:ln>
        </p:spPr>
      </p:pic>
    </p:spTree>
    <p:extLst>
      <p:ext uri="{BB962C8B-B14F-4D97-AF65-F5344CB8AC3E}">
        <p14:creationId xmlns:p14="http://schemas.microsoft.com/office/powerpoint/2010/main" val="1922271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dissolve">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10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 calcmode="lin" valueType="num">
                                      <p:cBhvr>
                                        <p:cTn id="45"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46"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47" dur="1000"/>
                                        <p:tgtEl>
                                          <p:spTgt spid="6">
                                            <p:txEl>
                                              <p:pRg st="0" end="0"/>
                                            </p:txEl>
                                          </p:spTgt>
                                        </p:tgtEl>
                                      </p:cBhvr>
                                    </p:animEffect>
                                  </p:childTnLst>
                                </p:cTn>
                              </p:par>
                              <p:par>
                                <p:cTn id="48" presetID="55" presetClass="entr" presetSubtype="0" fill="hold" nodeType="with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 calcmode="lin" valueType="num">
                                      <p:cBhvr>
                                        <p:cTn id="50"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51"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52" dur="1000"/>
                                        <p:tgtEl>
                                          <p:spTgt spid="6">
                                            <p:txEl>
                                              <p:pRg st="1" end="1"/>
                                            </p:txEl>
                                          </p:spTgt>
                                        </p:tgtEl>
                                      </p:cBhvr>
                                    </p:animEffect>
                                  </p:childTnLst>
                                </p:cTn>
                              </p:par>
                              <p:par>
                                <p:cTn id="53" presetID="55" presetClass="entr" presetSubtype="0" fill="hold" nodeType="with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 calcmode="lin" valueType="num">
                                      <p:cBhvr>
                                        <p:cTn id="55" dur="1000" fill="hold"/>
                                        <p:tgtEl>
                                          <p:spTgt spid="6">
                                            <p:txEl>
                                              <p:pRg st="2" end="2"/>
                                            </p:txEl>
                                          </p:spTgt>
                                        </p:tgtEl>
                                        <p:attrNameLst>
                                          <p:attrName>ppt_w</p:attrName>
                                        </p:attrNameLst>
                                      </p:cBhvr>
                                      <p:tavLst>
                                        <p:tav tm="0">
                                          <p:val>
                                            <p:strVal val="#ppt_w*0.70"/>
                                          </p:val>
                                        </p:tav>
                                        <p:tav tm="100000">
                                          <p:val>
                                            <p:strVal val="#ppt_w"/>
                                          </p:val>
                                        </p:tav>
                                      </p:tavLst>
                                    </p:anim>
                                    <p:anim calcmode="lin" valueType="num">
                                      <p:cBhvr>
                                        <p:cTn id="56" dur="1000" fill="hold"/>
                                        <p:tgtEl>
                                          <p:spTgt spid="6">
                                            <p:txEl>
                                              <p:pRg st="2" end="2"/>
                                            </p:txEl>
                                          </p:spTgt>
                                        </p:tgtEl>
                                        <p:attrNameLst>
                                          <p:attrName>ppt_h</p:attrName>
                                        </p:attrNameLst>
                                      </p:cBhvr>
                                      <p:tavLst>
                                        <p:tav tm="0">
                                          <p:val>
                                            <p:strVal val="#ppt_h"/>
                                          </p:val>
                                        </p:tav>
                                        <p:tav tm="100000">
                                          <p:val>
                                            <p:strVal val="#ppt_h"/>
                                          </p:val>
                                        </p:tav>
                                      </p:tavLst>
                                    </p:anim>
                                    <p:animEffect transition="in" filter="fade">
                                      <p:cBhvr>
                                        <p:cTn id="57" dur="1000"/>
                                        <p:tgtEl>
                                          <p:spTgt spid="6">
                                            <p:txEl>
                                              <p:pRg st="2" end="2"/>
                                            </p:txEl>
                                          </p:spTgt>
                                        </p:tgtEl>
                                      </p:cBhvr>
                                    </p:animEffect>
                                  </p:childTnLst>
                                </p:cTn>
                              </p:par>
                              <p:par>
                                <p:cTn id="58" presetID="55" presetClass="entr" presetSubtype="0" fill="hold" nodeType="withEffect">
                                  <p:stCondLst>
                                    <p:cond delay="0"/>
                                  </p:stCondLst>
                                  <p:childTnLst>
                                    <p:set>
                                      <p:cBhvr>
                                        <p:cTn id="59" dur="1" fill="hold">
                                          <p:stCondLst>
                                            <p:cond delay="0"/>
                                          </p:stCondLst>
                                        </p:cTn>
                                        <p:tgtEl>
                                          <p:spTgt spid="6">
                                            <p:txEl>
                                              <p:pRg st="3" end="3"/>
                                            </p:txEl>
                                          </p:spTgt>
                                        </p:tgtEl>
                                        <p:attrNameLst>
                                          <p:attrName>style.visibility</p:attrName>
                                        </p:attrNameLst>
                                      </p:cBhvr>
                                      <p:to>
                                        <p:strVal val="visible"/>
                                      </p:to>
                                    </p:set>
                                    <p:anim calcmode="lin" valueType="num">
                                      <p:cBhvr>
                                        <p:cTn id="60" dur="1000" fill="hold"/>
                                        <p:tgtEl>
                                          <p:spTgt spid="6">
                                            <p:txEl>
                                              <p:pRg st="3" end="3"/>
                                            </p:txEl>
                                          </p:spTgt>
                                        </p:tgtEl>
                                        <p:attrNameLst>
                                          <p:attrName>ppt_w</p:attrName>
                                        </p:attrNameLst>
                                      </p:cBhvr>
                                      <p:tavLst>
                                        <p:tav tm="0">
                                          <p:val>
                                            <p:strVal val="#ppt_w*0.70"/>
                                          </p:val>
                                        </p:tav>
                                        <p:tav tm="100000">
                                          <p:val>
                                            <p:strVal val="#ppt_w"/>
                                          </p:val>
                                        </p:tav>
                                      </p:tavLst>
                                    </p:anim>
                                    <p:anim calcmode="lin" valueType="num">
                                      <p:cBhvr>
                                        <p:cTn id="61" dur="1000" fill="hold"/>
                                        <p:tgtEl>
                                          <p:spTgt spid="6">
                                            <p:txEl>
                                              <p:pRg st="3" end="3"/>
                                            </p:txEl>
                                          </p:spTgt>
                                        </p:tgtEl>
                                        <p:attrNameLst>
                                          <p:attrName>ppt_h</p:attrName>
                                        </p:attrNameLst>
                                      </p:cBhvr>
                                      <p:tavLst>
                                        <p:tav tm="0">
                                          <p:val>
                                            <p:strVal val="#ppt_h"/>
                                          </p:val>
                                        </p:tav>
                                        <p:tav tm="100000">
                                          <p:val>
                                            <p:strVal val="#ppt_h"/>
                                          </p:val>
                                        </p:tav>
                                      </p:tavLst>
                                    </p:anim>
                                    <p:animEffect transition="in" filter="fade">
                                      <p:cBhvr>
                                        <p:cTn id="62" dur="1000"/>
                                        <p:tgtEl>
                                          <p:spTgt spid="6">
                                            <p:txEl>
                                              <p:pRg st="3" end="3"/>
                                            </p:txEl>
                                          </p:spTgt>
                                        </p:tgtEl>
                                      </p:cBhvr>
                                    </p:animEffect>
                                  </p:childTnLst>
                                </p:cTn>
                              </p:par>
                              <p:par>
                                <p:cTn id="63" presetID="55" presetClass="entr" presetSubtype="0" fill="hold" nodeType="withEffect">
                                  <p:stCondLst>
                                    <p:cond delay="0"/>
                                  </p:stCondLst>
                                  <p:childTnLst>
                                    <p:set>
                                      <p:cBhvr>
                                        <p:cTn id="64" dur="1" fill="hold">
                                          <p:stCondLst>
                                            <p:cond delay="0"/>
                                          </p:stCondLst>
                                        </p:cTn>
                                        <p:tgtEl>
                                          <p:spTgt spid="6">
                                            <p:txEl>
                                              <p:pRg st="4" end="4"/>
                                            </p:txEl>
                                          </p:spTgt>
                                        </p:tgtEl>
                                        <p:attrNameLst>
                                          <p:attrName>style.visibility</p:attrName>
                                        </p:attrNameLst>
                                      </p:cBhvr>
                                      <p:to>
                                        <p:strVal val="visible"/>
                                      </p:to>
                                    </p:set>
                                    <p:anim calcmode="lin" valueType="num">
                                      <p:cBhvr>
                                        <p:cTn id="65" dur="1000" fill="hold"/>
                                        <p:tgtEl>
                                          <p:spTgt spid="6">
                                            <p:txEl>
                                              <p:pRg st="4" end="4"/>
                                            </p:txEl>
                                          </p:spTgt>
                                        </p:tgtEl>
                                        <p:attrNameLst>
                                          <p:attrName>ppt_w</p:attrName>
                                        </p:attrNameLst>
                                      </p:cBhvr>
                                      <p:tavLst>
                                        <p:tav tm="0">
                                          <p:val>
                                            <p:strVal val="#ppt_w*0.70"/>
                                          </p:val>
                                        </p:tav>
                                        <p:tav tm="100000">
                                          <p:val>
                                            <p:strVal val="#ppt_w"/>
                                          </p:val>
                                        </p:tav>
                                      </p:tavLst>
                                    </p:anim>
                                    <p:anim calcmode="lin" valueType="num">
                                      <p:cBhvr>
                                        <p:cTn id="66" dur="1000" fill="hold"/>
                                        <p:tgtEl>
                                          <p:spTgt spid="6">
                                            <p:txEl>
                                              <p:pRg st="4" end="4"/>
                                            </p:txEl>
                                          </p:spTgt>
                                        </p:tgtEl>
                                        <p:attrNameLst>
                                          <p:attrName>ppt_h</p:attrName>
                                        </p:attrNameLst>
                                      </p:cBhvr>
                                      <p:tavLst>
                                        <p:tav tm="0">
                                          <p:val>
                                            <p:strVal val="#ppt_h"/>
                                          </p:val>
                                        </p:tav>
                                        <p:tav tm="100000">
                                          <p:val>
                                            <p:strVal val="#ppt_h"/>
                                          </p:val>
                                        </p:tav>
                                      </p:tavLst>
                                    </p:anim>
                                    <p:animEffect transition="in" filter="fade">
                                      <p:cBhvr>
                                        <p:cTn id="67" dur="1000"/>
                                        <p:tgtEl>
                                          <p:spTgt spid="6">
                                            <p:txEl>
                                              <p:pRg st="4" end="4"/>
                                            </p:txEl>
                                          </p:spTgt>
                                        </p:tgtEl>
                                      </p:cBhvr>
                                    </p:animEffect>
                                  </p:childTnLst>
                                </p:cTn>
                              </p:par>
                              <p:par>
                                <p:cTn id="68" presetID="55" presetClass="entr" presetSubtype="0" fill="hold" nodeType="withEffect">
                                  <p:stCondLst>
                                    <p:cond delay="0"/>
                                  </p:stCondLst>
                                  <p:childTnLst>
                                    <p:set>
                                      <p:cBhvr>
                                        <p:cTn id="69" dur="1" fill="hold">
                                          <p:stCondLst>
                                            <p:cond delay="0"/>
                                          </p:stCondLst>
                                        </p:cTn>
                                        <p:tgtEl>
                                          <p:spTgt spid="6">
                                            <p:txEl>
                                              <p:pRg st="5" end="5"/>
                                            </p:txEl>
                                          </p:spTgt>
                                        </p:tgtEl>
                                        <p:attrNameLst>
                                          <p:attrName>style.visibility</p:attrName>
                                        </p:attrNameLst>
                                      </p:cBhvr>
                                      <p:to>
                                        <p:strVal val="visible"/>
                                      </p:to>
                                    </p:set>
                                    <p:anim calcmode="lin" valueType="num">
                                      <p:cBhvr>
                                        <p:cTn id="70" dur="1000" fill="hold"/>
                                        <p:tgtEl>
                                          <p:spTgt spid="6">
                                            <p:txEl>
                                              <p:pRg st="5" end="5"/>
                                            </p:txEl>
                                          </p:spTgt>
                                        </p:tgtEl>
                                        <p:attrNameLst>
                                          <p:attrName>ppt_w</p:attrName>
                                        </p:attrNameLst>
                                      </p:cBhvr>
                                      <p:tavLst>
                                        <p:tav tm="0">
                                          <p:val>
                                            <p:strVal val="#ppt_w*0.70"/>
                                          </p:val>
                                        </p:tav>
                                        <p:tav tm="100000">
                                          <p:val>
                                            <p:strVal val="#ppt_w"/>
                                          </p:val>
                                        </p:tav>
                                      </p:tavLst>
                                    </p:anim>
                                    <p:anim calcmode="lin" valueType="num">
                                      <p:cBhvr>
                                        <p:cTn id="71" dur="1000" fill="hold"/>
                                        <p:tgtEl>
                                          <p:spTgt spid="6">
                                            <p:txEl>
                                              <p:pRg st="5" end="5"/>
                                            </p:txEl>
                                          </p:spTgt>
                                        </p:tgtEl>
                                        <p:attrNameLst>
                                          <p:attrName>ppt_h</p:attrName>
                                        </p:attrNameLst>
                                      </p:cBhvr>
                                      <p:tavLst>
                                        <p:tav tm="0">
                                          <p:val>
                                            <p:strVal val="#ppt_h"/>
                                          </p:val>
                                        </p:tav>
                                        <p:tav tm="100000">
                                          <p:val>
                                            <p:strVal val="#ppt_h"/>
                                          </p:val>
                                        </p:tav>
                                      </p:tavLst>
                                    </p:anim>
                                    <p:animEffect transition="in" filter="fade">
                                      <p:cBhvr>
                                        <p:cTn id="72" dur="1000"/>
                                        <p:tgtEl>
                                          <p:spTgt spid="6">
                                            <p:txEl>
                                              <p:pRg st="5" end="5"/>
                                            </p:txEl>
                                          </p:spTgt>
                                        </p:tgtEl>
                                      </p:cBhvr>
                                    </p:animEffect>
                                  </p:childTnLst>
                                </p:cTn>
                              </p:par>
                              <p:par>
                                <p:cTn id="73" presetID="55" presetClass="entr" presetSubtype="0" fill="hold" nodeType="withEffect">
                                  <p:stCondLst>
                                    <p:cond delay="0"/>
                                  </p:stCondLst>
                                  <p:childTnLst>
                                    <p:set>
                                      <p:cBhvr>
                                        <p:cTn id="74" dur="1" fill="hold">
                                          <p:stCondLst>
                                            <p:cond delay="0"/>
                                          </p:stCondLst>
                                        </p:cTn>
                                        <p:tgtEl>
                                          <p:spTgt spid="6">
                                            <p:txEl>
                                              <p:pRg st="6" end="6"/>
                                            </p:txEl>
                                          </p:spTgt>
                                        </p:tgtEl>
                                        <p:attrNameLst>
                                          <p:attrName>style.visibility</p:attrName>
                                        </p:attrNameLst>
                                      </p:cBhvr>
                                      <p:to>
                                        <p:strVal val="visible"/>
                                      </p:to>
                                    </p:set>
                                    <p:anim calcmode="lin" valueType="num">
                                      <p:cBhvr>
                                        <p:cTn id="75" dur="1000" fill="hold"/>
                                        <p:tgtEl>
                                          <p:spTgt spid="6">
                                            <p:txEl>
                                              <p:pRg st="6" end="6"/>
                                            </p:txEl>
                                          </p:spTgt>
                                        </p:tgtEl>
                                        <p:attrNameLst>
                                          <p:attrName>ppt_w</p:attrName>
                                        </p:attrNameLst>
                                      </p:cBhvr>
                                      <p:tavLst>
                                        <p:tav tm="0">
                                          <p:val>
                                            <p:strVal val="#ppt_w*0.70"/>
                                          </p:val>
                                        </p:tav>
                                        <p:tav tm="100000">
                                          <p:val>
                                            <p:strVal val="#ppt_w"/>
                                          </p:val>
                                        </p:tav>
                                      </p:tavLst>
                                    </p:anim>
                                    <p:anim calcmode="lin" valueType="num">
                                      <p:cBhvr>
                                        <p:cTn id="76" dur="1000" fill="hold"/>
                                        <p:tgtEl>
                                          <p:spTgt spid="6">
                                            <p:txEl>
                                              <p:pRg st="6" end="6"/>
                                            </p:txEl>
                                          </p:spTgt>
                                        </p:tgtEl>
                                        <p:attrNameLst>
                                          <p:attrName>ppt_h</p:attrName>
                                        </p:attrNameLst>
                                      </p:cBhvr>
                                      <p:tavLst>
                                        <p:tav tm="0">
                                          <p:val>
                                            <p:strVal val="#ppt_h"/>
                                          </p:val>
                                        </p:tav>
                                        <p:tav tm="100000">
                                          <p:val>
                                            <p:strVal val="#ppt_h"/>
                                          </p:val>
                                        </p:tav>
                                      </p:tavLst>
                                    </p:anim>
                                    <p:animEffect transition="in" filter="fade">
                                      <p:cBhvr>
                                        <p:cTn id="77" dur="1000"/>
                                        <p:tgtEl>
                                          <p:spTgt spid="6">
                                            <p:txEl>
                                              <p:pRg st="6" end="6"/>
                                            </p:txEl>
                                          </p:spTgt>
                                        </p:tgtEl>
                                      </p:cBhvr>
                                    </p:animEffect>
                                  </p:childTnLst>
                                </p:cTn>
                              </p:par>
                              <p:par>
                                <p:cTn id="78" presetID="55" presetClass="entr" presetSubtype="0" fill="hold" nodeType="withEffect">
                                  <p:stCondLst>
                                    <p:cond delay="0"/>
                                  </p:stCondLst>
                                  <p:childTnLst>
                                    <p:set>
                                      <p:cBhvr>
                                        <p:cTn id="79" dur="1" fill="hold">
                                          <p:stCondLst>
                                            <p:cond delay="0"/>
                                          </p:stCondLst>
                                        </p:cTn>
                                        <p:tgtEl>
                                          <p:spTgt spid="6">
                                            <p:txEl>
                                              <p:pRg st="7" end="7"/>
                                            </p:txEl>
                                          </p:spTgt>
                                        </p:tgtEl>
                                        <p:attrNameLst>
                                          <p:attrName>style.visibility</p:attrName>
                                        </p:attrNameLst>
                                      </p:cBhvr>
                                      <p:to>
                                        <p:strVal val="visible"/>
                                      </p:to>
                                    </p:set>
                                    <p:anim calcmode="lin" valueType="num">
                                      <p:cBhvr>
                                        <p:cTn id="80" dur="1000" fill="hold"/>
                                        <p:tgtEl>
                                          <p:spTgt spid="6">
                                            <p:txEl>
                                              <p:pRg st="7" end="7"/>
                                            </p:txEl>
                                          </p:spTgt>
                                        </p:tgtEl>
                                        <p:attrNameLst>
                                          <p:attrName>ppt_w</p:attrName>
                                        </p:attrNameLst>
                                      </p:cBhvr>
                                      <p:tavLst>
                                        <p:tav tm="0">
                                          <p:val>
                                            <p:strVal val="#ppt_w*0.70"/>
                                          </p:val>
                                        </p:tav>
                                        <p:tav tm="100000">
                                          <p:val>
                                            <p:strVal val="#ppt_w"/>
                                          </p:val>
                                        </p:tav>
                                      </p:tavLst>
                                    </p:anim>
                                    <p:anim calcmode="lin" valueType="num">
                                      <p:cBhvr>
                                        <p:cTn id="81" dur="1000" fill="hold"/>
                                        <p:tgtEl>
                                          <p:spTgt spid="6">
                                            <p:txEl>
                                              <p:pRg st="7" end="7"/>
                                            </p:txEl>
                                          </p:spTgt>
                                        </p:tgtEl>
                                        <p:attrNameLst>
                                          <p:attrName>ppt_h</p:attrName>
                                        </p:attrNameLst>
                                      </p:cBhvr>
                                      <p:tavLst>
                                        <p:tav tm="0">
                                          <p:val>
                                            <p:strVal val="#ppt_h"/>
                                          </p:val>
                                        </p:tav>
                                        <p:tav tm="100000">
                                          <p:val>
                                            <p:strVal val="#ppt_h"/>
                                          </p:val>
                                        </p:tav>
                                      </p:tavLst>
                                    </p:anim>
                                    <p:animEffect transition="in" filter="fade">
                                      <p:cBhvr>
                                        <p:cTn id="82" dur="1000"/>
                                        <p:tgtEl>
                                          <p:spTgt spid="6">
                                            <p:txEl>
                                              <p:pRg st="7" end="7"/>
                                            </p:txEl>
                                          </p:spTgt>
                                        </p:tgtEl>
                                      </p:cBhvr>
                                    </p:animEffect>
                                  </p:childTnLst>
                                </p:cTn>
                              </p:par>
                              <p:par>
                                <p:cTn id="83" presetID="55" presetClass="entr" presetSubtype="0" fill="hold" nodeType="withEffect">
                                  <p:stCondLst>
                                    <p:cond delay="0"/>
                                  </p:stCondLst>
                                  <p:childTnLst>
                                    <p:set>
                                      <p:cBhvr>
                                        <p:cTn id="84" dur="1" fill="hold">
                                          <p:stCondLst>
                                            <p:cond delay="0"/>
                                          </p:stCondLst>
                                        </p:cTn>
                                        <p:tgtEl>
                                          <p:spTgt spid="6">
                                            <p:txEl>
                                              <p:pRg st="8" end="8"/>
                                            </p:txEl>
                                          </p:spTgt>
                                        </p:tgtEl>
                                        <p:attrNameLst>
                                          <p:attrName>style.visibility</p:attrName>
                                        </p:attrNameLst>
                                      </p:cBhvr>
                                      <p:to>
                                        <p:strVal val="visible"/>
                                      </p:to>
                                    </p:set>
                                    <p:anim calcmode="lin" valueType="num">
                                      <p:cBhvr>
                                        <p:cTn id="85" dur="1000" fill="hold"/>
                                        <p:tgtEl>
                                          <p:spTgt spid="6">
                                            <p:txEl>
                                              <p:pRg st="8" end="8"/>
                                            </p:txEl>
                                          </p:spTgt>
                                        </p:tgtEl>
                                        <p:attrNameLst>
                                          <p:attrName>ppt_w</p:attrName>
                                        </p:attrNameLst>
                                      </p:cBhvr>
                                      <p:tavLst>
                                        <p:tav tm="0">
                                          <p:val>
                                            <p:strVal val="#ppt_w*0.70"/>
                                          </p:val>
                                        </p:tav>
                                        <p:tav tm="100000">
                                          <p:val>
                                            <p:strVal val="#ppt_w"/>
                                          </p:val>
                                        </p:tav>
                                      </p:tavLst>
                                    </p:anim>
                                    <p:anim calcmode="lin" valueType="num">
                                      <p:cBhvr>
                                        <p:cTn id="86" dur="1000" fill="hold"/>
                                        <p:tgtEl>
                                          <p:spTgt spid="6">
                                            <p:txEl>
                                              <p:pRg st="8" end="8"/>
                                            </p:txEl>
                                          </p:spTgt>
                                        </p:tgtEl>
                                        <p:attrNameLst>
                                          <p:attrName>ppt_h</p:attrName>
                                        </p:attrNameLst>
                                      </p:cBhvr>
                                      <p:tavLst>
                                        <p:tav tm="0">
                                          <p:val>
                                            <p:strVal val="#ppt_h"/>
                                          </p:val>
                                        </p:tav>
                                        <p:tav tm="100000">
                                          <p:val>
                                            <p:strVal val="#ppt_h"/>
                                          </p:val>
                                        </p:tav>
                                      </p:tavLst>
                                    </p:anim>
                                    <p:animEffect transition="in" filter="fade">
                                      <p:cBhvr>
                                        <p:cTn id="87" dur="1000"/>
                                        <p:tgtEl>
                                          <p:spTgt spid="6">
                                            <p:txEl>
                                              <p:pRg st="8" end="8"/>
                                            </p:txEl>
                                          </p:spTgt>
                                        </p:tgtEl>
                                      </p:cBhvr>
                                    </p:animEffect>
                                  </p:childTnLst>
                                </p:cTn>
                              </p:par>
                              <p:par>
                                <p:cTn id="88" presetID="55" presetClass="entr" presetSubtype="0" fill="hold" nodeType="withEffect">
                                  <p:stCondLst>
                                    <p:cond delay="0"/>
                                  </p:stCondLst>
                                  <p:childTnLst>
                                    <p:set>
                                      <p:cBhvr>
                                        <p:cTn id="89" dur="1" fill="hold">
                                          <p:stCondLst>
                                            <p:cond delay="0"/>
                                          </p:stCondLst>
                                        </p:cTn>
                                        <p:tgtEl>
                                          <p:spTgt spid="6">
                                            <p:txEl>
                                              <p:pRg st="9" end="9"/>
                                            </p:txEl>
                                          </p:spTgt>
                                        </p:tgtEl>
                                        <p:attrNameLst>
                                          <p:attrName>style.visibility</p:attrName>
                                        </p:attrNameLst>
                                      </p:cBhvr>
                                      <p:to>
                                        <p:strVal val="visible"/>
                                      </p:to>
                                    </p:set>
                                    <p:anim calcmode="lin" valueType="num">
                                      <p:cBhvr>
                                        <p:cTn id="90" dur="1000" fill="hold"/>
                                        <p:tgtEl>
                                          <p:spTgt spid="6">
                                            <p:txEl>
                                              <p:pRg st="9" end="9"/>
                                            </p:txEl>
                                          </p:spTgt>
                                        </p:tgtEl>
                                        <p:attrNameLst>
                                          <p:attrName>ppt_w</p:attrName>
                                        </p:attrNameLst>
                                      </p:cBhvr>
                                      <p:tavLst>
                                        <p:tav tm="0">
                                          <p:val>
                                            <p:strVal val="#ppt_w*0.70"/>
                                          </p:val>
                                        </p:tav>
                                        <p:tav tm="100000">
                                          <p:val>
                                            <p:strVal val="#ppt_w"/>
                                          </p:val>
                                        </p:tav>
                                      </p:tavLst>
                                    </p:anim>
                                    <p:anim calcmode="lin" valueType="num">
                                      <p:cBhvr>
                                        <p:cTn id="91" dur="1000" fill="hold"/>
                                        <p:tgtEl>
                                          <p:spTgt spid="6">
                                            <p:txEl>
                                              <p:pRg st="9" end="9"/>
                                            </p:txEl>
                                          </p:spTgt>
                                        </p:tgtEl>
                                        <p:attrNameLst>
                                          <p:attrName>ppt_h</p:attrName>
                                        </p:attrNameLst>
                                      </p:cBhvr>
                                      <p:tavLst>
                                        <p:tav tm="0">
                                          <p:val>
                                            <p:strVal val="#ppt_h"/>
                                          </p:val>
                                        </p:tav>
                                        <p:tav tm="100000">
                                          <p:val>
                                            <p:strVal val="#ppt_h"/>
                                          </p:val>
                                        </p:tav>
                                      </p:tavLst>
                                    </p:anim>
                                    <p:animEffect transition="in" filter="fade">
                                      <p:cBhvr>
                                        <p:cTn id="92" dur="1000"/>
                                        <p:tgtEl>
                                          <p:spTgt spid="6">
                                            <p:txEl>
                                              <p:pRg st="9" end="9"/>
                                            </p:txEl>
                                          </p:spTgt>
                                        </p:tgtEl>
                                      </p:cBhvr>
                                    </p:animEffect>
                                  </p:childTnLst>
                                </p:cTn>
                              </p:par>
                              <p:par>
                                <p:cTn id="93" presetID="55" presetClass="entr" presetSubtype="0" fill="hold" nodeType="withEffect">
                                  <p:stCondLst>
                                    <p:cond delay="0"/>
                                  </p:stCondLst>
                                  <p:childTnLst>
                                    <p:set>
                                      <p:cBhvr>
                                        <p:cTn id="94" dur="1" fill="hold">
                                          <p:stCondLst>
                                            <p:cond delay="0"/>
                                          </p:stCondLst>
                                        </p:cTn>
                                        <p:tgtEl>
                                          <p:spTgt spid="6">
                                            <p:txEl>
                                              <p:pRg st="11" end="11"/>
                                            </p:txEl>
                                          </p:spTgt>
                                        </p:tgtEl>
                                        <p:attrNameLst>
                                          <p:attrName>style.visibility</p:attrName>
                                        </p:attrNameLst>
                                      </p:cBhvr>
                                      <p:to>
                                        <p:strVal val="visible"/>
                                      </p:to>
                                    </p:set>
                                    <p:anim calcmode="lin" valueType="num">
                                      <p:cBhvr>
                                        <p:cTn id="95" dur="1000" fill="hold"/>
                                        <p:tgtEl>
                                          <p:spTgt spid="6">
                                            <p:txEl>
                                              <p:pRg st="11" end="11"/>
                                            </p:txEl>
                                          </p:spTgt>
                                        </p:tgtEl>
                                        <p:attrNameLst>
                                          <p:attrName>ppt_w</p:attrName>
                                        </p:attrNameLst>
                                      </p:cBhvr>
                                      <p:tavLst>
                                        <p:tav tm="0">
                                          <p:val>
                                            <p:strVal val="#ppt_w*0.70"/>
                                          </p:val>
                                        </p:tav>
                                        <p:tav tm="100000">
                                          <p:val>
                                            <p:strVal val="#ppt_w"/>
                                          </p:val>
                                        </p:tav>
                                      </p:tavLst>
                                    </p:anim>
                                    <p:anim calcmode="lin" valueType="num">
                                      <p:cBhvr>
                                        <p:cTn id="96" dur="1000" fill="hold"/>
                                        <p:tgtEl>
                                          <p:spTgt spid="6">
                                            <p:txEl>
                                              <p:pRg st="11" end="11"/>
                                            </p:txEl>
                                          </p:spTgt>
                                        </p:tgtEl>
                                        <p:attrNameLst>
                                          <p:attrName>ppt_h</p:attrName>
                                        </p:attrNameLst>
                                      </p:cBhvr>
                                      <p:tavLst>
                                        <p:tav tm="0">
                                          <p:val>
                                            <p:strVal val="#ppt_h"/>
                                          </p:val>
                                        </p:tav>
                                        <p:tav tm="100000">
                                          <p:val>
                                            <p:strVal val="#ppt_h"/>
                                          </p:val>
                                        </p:tav>
                                      </p:tavLst>
                                    </p:anim>
                                    <p:animEffect transition="in" filter="fade">
                                      <p:cBhvr>
                                        <p:cTn id="97" dur="1000"/>
                                        <p:tgtEl>
                                          <p:spTgt spid="6">
                                            <p:txEl>
                                              <p:pRg st="11" end="11"/>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37" presetClass="exit" presetSubtype="0" fill="hold" nodeType="clickEffect">
                                  <p:stCondLst>
                                    <p:cond delay="0"/>
                                  </p:stCondLst>
                                  <p:childTnLst>
                                    <p:animEffect transition="out" filter="fade">
                                      <p:cBhvr>
                                        <p:cTn id="101" dur="1000"/>
                                        <p:tgtEl>
                                          <p:spTgt spid="18"/>
                                        </p:tgtEl>
                                      </p:cBhvr>
                                    </p:animEffect>
                                    <p:anim calcmode="lin" valueType="num">
                                      <p:cBhvr>
                                        <p:cTn id="102" dur="1000"/>
                                        <p:tgtEl>
                                          <p:spTgt spid="18"/>
                                        </p:tgtEl>
                                        <p:attrNameLst>
                                          <p:attrName>ppt_x</p:attrName>
                                        </p:attrNameLst>
                                      </p:cBhvr>
                                      <p:tavLst>
                                        <p:tav tm="0">
                                          <p:val>
                                            <p:strVal val="ppt_x"/>
                                          </p:val>
                                        </p:tav>
                                        <p:tav tm="100000">
                                          <p:val>
                                            <p:strVal val="ppt_x"/>
                                          </p:val>
                                        </p:tav>
                                      </p:tavLst>
                                    </p:anim>
                                    <p:anim calcmode="lin" valueType="num">
                                      <p:cBhvr>
                                        <p:cTn id="103" dur="100" decel="100000"/>
                                        <p:tgtEl>
                                          <p:spTgt spid="18"/>
                                        </p:tgtEl>
                                        <p:attrNameLst>
                                          <p:attrName>ppt_y</p:attrName>
                                        </p:attrNameLst>
                                      </p:cBhvr>
                                      <p:tavLst>
                                        <p:tav tm="0">
                                          <p:val>
                                            <p:strVal val="ppt_y"/>
                                          </p:val>
                                        </p:tav>
                                        <p:tav tm="100000">
                                          <p:val>
                                            <p:strVal val="ppt_y-.03"/>
                                          </p:val>
                                        </p:tav>
                                      </p:tavLst>
                                    </p:anim>
                                    <p:anim calcmode="lin" valueType="num">
                                      <p:cBhvr>
                                        <p:cTn id="104" dur="900" accel="100000">
                                          <p:stCondLst>
                                            <p:cond delay="100"/>
                                          </p:stCondLst>
                                        </p:cTn>
                                        <p:tgtEl>
                                          <p:spTgt spid="18"/>
                                        </p:tgtEl>
                                        <p:attrNameLst>
                                          <p:attrName>ppt_y</p:attrName>
                                        </p:attrNameLst>
                                      </p:cBhvr>
                                      <p:tavLst>
                                        <p:tav tm="0">
                                          <p:val>
                                            <p:strVal val="ppt_y"/>
                                          </p:val>
                                        </p:tav>
                                        <p:tav tm="100000">
                                          <p:val>
                                            <p:strVal val="ppt_y+1"/>
                                          </p:val>
                                        </p:tav>
                                      </p:tavLst>
                                    </p:anim>
                                    <p:set>
                                      <p:cBhvr>
                                        <p:cTn id="105" dur="1" fill="hold">
                                          <p:stCondLst>
                                            <p:cond delay="999"/>
                                          </p:stCondLst>
                                        </p:cTn>
                                        <p:tgtEl>
                                          <p:spTgt spid="18"/>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nodeType="clickEffect">
                                  <p:stCondLst>
                                    <p:cond delay="0"/>
                                  </p:stCondLst>
                                  <p:childTnLst>
                                    <p:set>
                                      <p:cBhvr>
                                        <p:cTn id="109" dur="1" fill="hold">
                                          <p:stCondLst>
                                            <p:cond delay="0"/>
                                          </p:stCondLst>
                                        </p:cTn>
                                        <p:tgtEl>
                                          <p:spTgt spid="20"/>
                                        </p:tgtEl>
                                        <p:attrNameLst>
                                          <p:attrName>style.visibility</p:attrName>
                                        </p:attrNameLst>
                                      </p:cBhvr>
                                      <p:to>
                                        <p:strVal val="visible"/>
                                      </p:to>
                                    </p:set>
                                    <p:animEffect transition="in" filter="dissolve">
                                      <p:cBhvr>
                                        <p:cTn id="1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7724" y="-533774"/>
            <a:ext cx="5670732"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14</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3" name="TextBox 2"/>
          <p:cNvSpPr txBox="1"/>
          <p:nvPr/>
        </p:nvSpPr>
        <p:spPr>
          <a:xfrm>
            <a:off x="448389" y="1599655"/>
            <a:ext cx="10048161" cy="400110"/>
          </a:xfrm>
          <a:prstGeom prst="rect">
            <a:avLst/>
          </a:prstGeom>
          <a:noFill/>
        </p:spPr>
        <p:txBody>
          <a:bodyPr wrap="square" rtlCol="0">
            <a:spAutoFit/>
          </a:bodyPr>
          <a:lstStyle/>
          <a:p>
            <a:pPr marL="285750" indent="-285750">
              <a:buFont typeface="Wingdings" panose="05000000000000000000" pitchFamily="2" charset="2"/>
              <a:buChar char="Ø"/>
            </a:pPr>
            <a:r>
              <a:rPr lang="fr-FR" sz="2000" b="1" u="sng" dirty="0">
                <a:solidFill>
                  <a:schemeClr val="accent2"/>
                </a:solidFill>
                <a:latin typeface="+mj-lt"/>
              </a:rPr>
              <a:t>Le tour de parole</a:t>
            </a:r>
            <a:r>
              <a:rPr lang="fr-FR" sz="2000" dirty="0">
                <a:solidFill>
                  <a:schemeClr val="accent2"/>
                </a:solidFill>
                <a:latin typeface="+mj-lt"/>
              </a:rPr>
              <a:t> </a:t>
            </a:r>
            <a:r>
              <a:rPr lang="fr-FR" dirty="0">
                <a:solidFill>
                  <a:schemeClr val="accent2"/>
                </a:solidFill>
                <a:latin typeface="+mj-lt"/>
              </a:rPr>
              <a:t>= après lecture du carnet “</a:t>
            </a:r>
            <a:r>
              <a:rPr lang="fr-FR" i="1" dirty="0">
                <a:solidFill>
                  <a:schemeClr val="accent2"/>
                </a:solidFill>
                <a:latin typeface="+mj-lt"/>
              </a:rPr>
              <a:t>je voudrais qu’on en parle</a:t>
            </a:r>
            <a:r>
              <a:rPr lang="fr-FR" dirty="0">
                <a:solidFill>
                  <a:schemeClr val="accent2"/>
                </a:solidFill>
                <a:latin typeface="+mj-lt"/>
              </a:rPr>
              <a:t>”, prise de parole à tour de rôle</a:t>
            </a:r>
            <a:endParaRPr lang="fr-FR" sz="2000" dirty="0">
              <a:solidFill>
                <a:schemeClr val="accent2"/>
              </a:solidFill>
              <a:latin typeface="+mj-lt"/>
            </a:endParaRPr>
          </a:p>
        </p:txBody>
      </p:sp>
      <p:sp>
        <p:nvSpPr>
          <p:cNvPr id="5" name="TextBox 4"/>
          <p:cNvSpPr txBox="1"/>
          <p:nvPr/>
        </p:nvSpPr>
        <p:spPr>
          <a:xfrm>
            <a:off x="6928122" y="4921347"/>
            <a:ext cx="5329194" cy="1323439"/>
          </a:xfrm>
          <a:prstGeom prst="rect">
            <a:avLst/>
          </a:prstGeom>
          <a:noFill/>
        </p:spPr>
        <p:txBody>
          <a:bodyPr wrap="square" rtlCol="0">
            <a:spAutoFit/>
          </a:bodyPr>
          <a:lstStyle/>
          <a:p>
            <a:pPr marL="285750" lvl="0" indent="-285750">
              <a:buFont typeface="Arial" panose="020B0604020202020204" pitchFamily="34" charset="0"/>
              <a:buChar char="•"/>
            </a:pPr>
            <a:r>
              <a:rPr lang="fr-FR" sz="1600" dirty="0">
                <a:solidFill>
                  <a:schemeClr val="accent2"/>
                </a:solidFill>
                <a:latin typeface="+mj-lt"/>
              </a:rPr>
              <a:t>Je me sens ;</a:t>
            </a:r>
          </a:p>
          <a:p>
            <a:pPr marL="285750" lvl="0" indent="-285750">
              <a:buFont typeface="Arial" panose="020B0604020202020204" pitchFamily="34" charset="0"/>
              <a:buChar char="•"/>
            </a:pPr>
            <a:r>
              <a:rPr lang="fr-FR" sz="1600" dirty="0">
                <a:solidFill>
                  <a:schemeClr val="accent2"/>
                </a:solidFill>
                <a:latin typeface="+mj-lt"/>
              </a:rPr>
              <a:t>J’évalue mes attitudes (face au travail / face aux autres) ;</a:t>
            </a:r>
          </a:p>
          <a:p>
            <a:pPr marL="285750" lvl="0" indent="-285750">
              <a:buFont typeface="Arial" panose="020B0604020202020204" pitchFamily="34" charset="0"/>
              <a:buChar char="•"/>
            </a:pPr>
            <a:r>
              <a:rPr lang="fr-FR" sz="1600" dirty="0">
                <a:solidFill>
                  <a:schemeClr val="accent2"/>
                </a:solidFill>
                <a:latin typeface="+mj-lt"/>
              </a:rPr>
              <a:t>Je réfléchis sur l’objectif de la semaine ;</a:t>
            </a:r>
          </a:p>
          <a:p>
            <a:pPr marL="285750" lvl="0" indent="-285750">
              <a:buFont typeface="Arial" panose="020B0604020202020204" pitchFamily="34" charset="0"/>
              <a:buChar char="•"/>
            </a:pPr>
            <a:r>
              <a:rPr lang="fr-FR" sz="1600" dirty="0">
                <a:solidFill>
                  <a:schemeClr val="accent2"/>
                </a:solidFill>
                <a:latin typeface="+mj-lt"/>
              </a:rPr>
              <a:t>J’adresse ou non un coup de colère/de chapeau ;</a:t>
            </a:r>
          </a:p>
          <a:p>
            <a:pPr marL="285750" lvl="0" indent="-285750">
              <a:buFont typeface="Arial" panose="020B0604020202020204" pitchFamily="34" charset="0"/>
              <a:buChar char="•"/>
            </a:pPr>
            <a:r>
              <a:rPr lang="fr-FR" sz="1600" dirty="0">
                <a:solidFill>
                  <a:schemeClr val="accent2"/>
                </a:solidFill>
                <a:latin typeface="+mj-lt"/>
              </a:rPr>
              <a:t>J’ajoute une remarque éventuelle.</a:t>
            </a:r>
          </a:p>
        </p:txBody>
      </p:sp>
      <p:pic>
        <p:nvPicPr>
          <p:cNvPr id="6" name="Picture 5" descr="Tour de parole.docx - Word"/>
          <p:cNvPicPr>
            <a:picLocks noChangeAspect="1"/>
          </p:cNvPicPr>
          <p:nvPr/>
        </p:nvPicPr>
        <p:blipFill rotWithShape="1">
          <a:blip r:embed="rId5">
            <a:extLst>
              <a:ext uri="{28A0092B-C50C-407E-A947-70E740481C1C}">
                <a14:useLocalDpi xmlns:a14="http://schemas.microsoft.com/office/drawing/2010/main" val="0"/>
              </a:ext>
            </a:extLst>
          </a:blip>
          <a:srcRect l="19867" t="17946" r="21027" b="5506"/>
          <a:stretch/>
        </p:blipFill>
        <p:spPr>
          <a:xfrm>
            <a:off x="896499" y="2081120"/>
            <a:ext cx="5900277" cy="4140000"/>
          </a:xfrm>
          <a:prstGeom prst="rect">
            <a:avLst/>
          </a:prstGeom>
          <a:ln>
            <a:solidFill>
              <a:schemeClr val="tx2"/>
            </a:solidFill>
          </a:ln>
        </p:spPr>
      </p:pic>
      <p:pic>
        <p:nvPicPr>
          <p:cNvPr id="18" name="Image 4" descr="Une image contenant personne, intérieur, mur, plafond&#10;&#10;Description générée automatiquement">
            <a:extLst>
              <a:ext uri="{FF2B5EF4-FFF2-40B4-BE49-F238E27FC236}">
                <a16:creationId xmlns:a16="http://schemas.microsoft.com/office/drawing/2014/main" id="{5A104369-0C78-4935-AE4D-06516A48D2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4539" y="2069532"/>
            <a:ext cx="5005013" cy="2815320"/>
          </a:xfrm>
          <a:prstGeom prst="rect">
            <a:avLst/>
          </a:prstGeom>
          <a:ln>
            <a:noFill/>
          </a:ln>
          <a:effectLst>
            <a:softEdge rad="112500"/>
          </a:effectLst>
        </p:spPr>
      </p:pic>
    </p:spTree>
    <p:extLst>
      <p:ext uri="{BB962C8B-B14F-4D97-AF65-F5344CB8AC3E}">
        <p14:creationId xmlns:p14="http://schemas.microsoft.com/office/powerpoint/2010/main" val="400181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edge">
                                      <p:cBhvr>
                                        <p:cTn id="14" dur="2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dissolv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p:cTn id="24"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5">
                                            <p:txEl>
                                              <p:pRg st="0" end="0"/>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 calcmode="lin" valueType="num">
                                      <p:cBhvr>
                                        <p:cTn id="29"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30"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31" dur="1000"/>
                                        <p:tgtEl>
                                          <p:spTgt spid="5">
                                            <p:txEl>
                                              <p:pRg st="1" end="1"/>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5">
                                            <p:txEl>
                                              <p:pRg st="2" end="2"/>
                                            </p:txEl>
                                          </p:spTgt>
                                        </p:tgtEl>
                                        <p:attrNameLst>
                                          <p:attrName>style.visibility</p:attrName>
                                        </p:attrNameLst>
                                      </p:cBhvr>
                                      <p:to>
                                        <p:strVal val="visible"/>
                                      </p:to>
                                    </p:set>
                                    <p:anim calcmode="lin" valueType="num">
                                      <p:cBhvr>
                                        <p:cTn id="34"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35"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36" dur="1000"/>
                                        <p:tgtEl>
                                          <p:spTgt spid="5">
                                            <p:txEl>
                                              <p:pRg st="2" end="2"/>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 calcmode="lin" valueType="num">
                                      <p:cBhvr>
                                        <p:cTn id="39"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40"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41" dur="1000"/>
                                        <p:tgtEl>
                                          <p:spTgt spid="5">
                                            <p:txEl>
                                              <p:pRg st="3" end="3"/>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5">
                                            <p:txEl>
                                              <p:pRg st="4" end="4"/>
                                            </p:txEl>
                                          </p:spTgt>
                                        </p:tgtEl>
                                        <p:attrNameLst>
                                          <p:attrName>style.visibility</p:attrName>
                                        </p:attrNameLst>
                                      </p:cBhvr>
                                      <p:to>
                                        <p:strVal val="visible"/>
                                      </p:to>
                                    </p:set>
                                    <p:anim calcmode="lin" valueType="num">
                                      <p:cBhvr>
                                        <p:cTn id="44"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45"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46"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7318" y="-553369"/>
            <a:ext cx="5631543"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15</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3" name="TextBox 2"/>
          <p:cNvSpPr txBox="1"/>
          <p:nvPr/>
        </p:nvSpPr>
        <p:spPr>
          <a:xfrm>
            <a:off x="445146" y="2021113"/>
            <a:ext cx="11363013" cy="2893100"/>
          </a:xfrm>
          <a:prstGeom prst="rect">
            <a:avLst/>
          </a:prstGeom>
          <a:noFill/>
        </p:spPr>
        <p:txBody>
          <a:bodyPr wrap="square" rtlCol="0">
            <a:spAutoFit/>
          </a:bodyPr>
          <a:lstStyle/>
          <a:p>
            <a:pPr marL="285750" indent="-285750">
              <a:buFont typeface="Wingdings" panose="05000000000000000000" pitchFamily="2" charset="2"/>
              <a:buChar char="Ø"/>
            </a:pPr>
            <a:r>
              <a:rPr lang="fr-FR" sz="2000" dirty="0">
                <a:solidFill>
                  <a:schemeClr val="accent2"/>
                </a:solidFill>
                <a:latin typeface="+mj-lt"/>
              </a:rPr>
              <a:t>= groupe d’élèves qui se réunissent autour d’un projet commun</a:t>
            </a:r>
          </a:p>
          <a:p>
            <a:endParaRPr lang="fr-FR" dirty="0">
              <a:solidFill>
                <a:schemeClr val="accent2"/>
              </a:solidFill>
              <a:latin typeface="+mj-lt"/>
            </a:endParaRPr>
          </a:p>
          <a:p>
            <a:pPr marL="742950" lvl="1" indent="-285750">
              <a:buFont typeface="Arial" panose="020B0604020202020204" pitchFamily="34" charset="0"/>
              <a:buChar char="•"/>
            </a:pPr>
            <a:r>
              <a:rPr lang="fr-FR" b="1" dirty="0">
                <a:solidFill>
                  <a:schemeClr val="accent2"/>
                </a:solidFill>
                <a:latin typeface="+mj-lt"/>
              </a:rPr>
              <a:t>volontaires</a:t>
            </a:r>
            <a:r>
              <a:rPr lang="fr-FR" dirty="0">
                <a:solidFill>
                  <a:schemeClr val="accent2"/>
                </a:solidFill>
                <a:latin typeface="+mj-lt"/>
              </a:rPr>
              <a:t> de toutes les années (de la 1</a:t>
            </a:r>
            <a:r>
              <a:rPr lang="fr-FR" baseline="30000" dirty="0">
                <a:solidFill>
                  <a:schemeClr val="accent2"/>
                </a:solidFill>
                <a:latin typeface="+mj-lt"/>
              </a:rPr>
              <a:t>ère</a:t>
            </a:r>
            <a:r>
              <a:rPr lang="fr-FR" dirty="0">
                <a:solidFill>
                  <a:schemeClr val="accent2"/>
                </a:solidFill>
                <a:latin typeface="+mj-lt"/>
              </a:rPr>
              <a:t> à la </a:t>
            </a:r>
            <a:r>
              <a:rPr lang="fr-FR" dirty="0" err="1">
                <a:solidFill>
                  <a:schemeClr val="accent2"/>
                </a:solidFill>
                <a:latin typeface="+mj-lt"/>
              </a:rPr>
              <a:t>rhéto</a:t>
            </a:r>
            <a:r>
              <a:rPr lang="fr-FR" dirty="0">
                <a:solidFill>
                  <a:schemeClr val="accent2"/>
                </a:solidFill>
                <a:latin typeface="+mj-lt"/>
              </a:rPr>
              <a:t>) </a:t>
            </a:r>
          </a:p>
          <a:p>
            <a:pPr marL="742950" lvl="1" indent="-285750">
              <a:buFont typeface="Arial" panose="020B0604020202020204" pitchFamily="34" charset="0"/>
              <a:buChar char="•"/>
            </a:pPr>
            <a:r>
              <a:rPr lang="fr-FR" dirty="0">
                <a:solidFill>
                  <a:schemeClr val="accent2"/>
                </a:solidFill>
                <a:latin typeface="+mj-lt"/>
              </a:rPr>
              <a:t>réunion à une heure et selon un rythme propres à chacune</a:t>
            </a:r>
          </a:p>
          <a:p>
            <a:pPr marL="742950" lvl="1" indent="-285750">
              <a:buFont typeface="Arial" panose="020B0604020202020204" pitchFamily="34" charset="0"/>
              <a:buChar char="•"/>
            </a:pPr>
            <a:r>
              <a:rPr lang="fr-FR" dirty="0">
                <a:solidFill>
                  <a:schemeClr val="accent2"/>
                </a:solidFill>
                <a:latin typeface="+mj-lt"/>
              </a:rPr>
              <a:t>large autonomie de fonctionnement (président/secrétaire) &gt; souvent “chapeautée” par un professeur</a:t>
            </a:r>
          </a:p>
          <a:p>
            <a:pPr marL="742950" lvl="1" indent="-285750">
              <a:buFont typeface="Arial" panose="020B0604020202020204" pitchFamily="34" charset="0"/>
              <a:buChar char="•"/>
            </a:pPr>
            <a:r>
              <a:rPr lang="fr-FR" dirty="0">
                <a:solidFill>
                  <a:schemeClr val="accent2"/>
                </a:solidFill>
                <a:latin typeface="+mj-lt"/>
              </a:rPr>
              <a:t>autour d’un projet spécifique, de 4 grands types :</a:t>
            </a:r>
          </a:p>
          <a:p>
            <a:pPr marL="2114550" lvl="4" indent="-285750">
              <a:buFont typeface="Wingdings" panose="05000000000000000000" pitchFamily="2" charset="2"/>
              <a:buChar char="§"/>
            </a:pPr>
            <a:r>
              <a:rPr lang="fr-FR" dirty="0">
                <a:solidFill>
                  <a:schemeClr val="accent2"/>
                </a:solidFill>
                <a:latin typeface="+mj-lt"/>
              </a:rPr>
              <a:t>fonctionnement général</a:t>
            </a:r>
          </a:p>
          <a:p>
            <a:pPr marL="2114550" lvl="4" indent="-285750">
              <a:buFont typeface="Wingdings" panose="05000000000000000000" pitchFamily="2" charset="2"/>
              <a:buChar char="§"/>
            </a:pPr>
            <a:r>
              <a:rPr lang="fr-FR" dirty="0">
                <a:solidFill>
                  <a:schemeClr val="accent2"/>
                </a:solidFill>
                <a:latin typeface="+mj-lt"/>
              </a:rPr>
              <a:t>projet à caractère pédagogique</a:t>
            </a:r>
          </a:p>
          <a:p>
            <a:pPr marL="2114550" lvl="4" indent="-285750">
              <a:buFont typeface="Wingdings" panose="05000000000000000000" pitchFamily="2" charset="2"/>
              <a:buChar char="§"/>
            </a:pPr>
            <a:r>
              <a:rPr lang="fr-FR" dirty="0">
                <a:solidFill>
                  <a:schemeClr val="accent2"/>
                </a:solidFill>
                <a:latin typeface="+mj-lt"/>
              </a:rPr>
              <a:t>projet à caractère humanitaire</a:t>
            </a:r>
          </a:p>
          <a:p>
            <a:pPr marL="2114550" lvl="4" indent="-285750">
              <a:buFont typeface="Wingdings" panose="05000000000000000000" pitchFamily="2" charset="2"/>
              <a:buChar char="§"/>
            </a:pPr>
            <a:r>
              <a:rPr lang="fr-FR" dirty="0">
                <a:solidFill>
                  <a:schemeClr val="accent2"/>
                </a:solidFill>
                <a:latin typeface="+mj-lt"/>
              </a:rPr>
              <a:t>limité dans le temps</a:t>
            </a:r>
          </a:p>
        </p:txBody>
      </p:sp>
      <p:sp>
        <p:nvSpPr>
          <p:cNvPr id="18" name="TextBox 17"/>
          <p:cNvSpPr txBox="1"/>
          <p:nvPr/>
        </p:nvSpPr>
        <p:spPr>
          <a:xfrm>
            <a:off x="439270" y="1477227"/>
            <a:ext cx="11368889" cy="461665"/>
          </a:xfrm>
          <a:prstGeom prst="rect">
            <a:avLst/>
          </a:prstGeom>
          <a:solidFill>
            <a:schemeClr val="tx2">
              <a:lumMod val="20000"/>
              <a:lumOff val="80000"/>
            </a:schemeClr>
          </a:solidFill>
        </p:spPr>
        <p:txBody>
          <a:bodyPr wrap="square" rtlCol="0">
            <a:spAutoFit/>
          </a:bodyPr>
          <a:lstStyle/>
          <a:p>
            <a:pPr algn="ctr"/>
            <a:r>
              <a:rPr lang="fr-FR" sz="2400" b="1" dirty="0">
                <a:solidFill>
                  <a:schemeClr val="accent2"/>
                </a:solidFill>
                <a:latin typeface="+mj-lt"/>
              </a:rPr>
              <a:t>Les COMMISSIONS</a:t>
            </a: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3542580"/>
            <a:ext cx="4829175" cy="3232753"/>
          </a:xfrm>
          <a:prstGeom prst="rect">
            <a:avLst/>
          </a:prstGeom>
          <a:ln>
            <a:noFill/>
          </a:ln>
          <a:effectLst>
            <a:softEdge rad="112500"/>
          </a:effectLst>
        </p:spPr>
      </p:pic>
    </p:spTree>
    <p:extLst>
      <p:ext uri="{BB962C8B-B14F-4D97-AF65-F5344CB8AC3E}">
        <p14:creationId xmlns:p14="http://schemas.microsoft.com/office/powerpoint/2010/main" val="4228134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p:cTn id="12"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5"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5"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6" dur="1000"/>
                                        <p:tgtEl>
                                          <p:spTgt spid="3">
                                            <p:txEl>
                                              <p:pRg st="6" end="6"/>
                                            </p:txEl>
                                          </p:spTgt>
                                        </p:tgtEl>
                                      </p:cBhvr>
                                    </p:animEffect>
                                  </p:childTnLst>
                                </p:cTn>
                              </p:par>
                              <p:par>
                                <p:cTn id="57" presetID="55" presetClass="entr" presetSubtype="0" fill="hold" nodeType="withEffect">
                                  <p:stCondLst>
                                    <p:cond delay="0"/>
                                  </p:stCondLst>
                                  <p:childTnLst>
                                    <p:set>
                                      <p:cBhvr>
                                        <p:cTn id="58" dur="1" fill="hold">
                                          <p:stCondLst>
                                            <p:cond delay="0"/>
                                          </p:stCondLst>
                                        </p:cTn>
                                        <p:tgtEl>
                                          <p:spTgt spid="3">
                                            <p:txEl>
                                              <p:pRg st="7" end="7"/>
                                            </p:txEl>
                                          </p:spTgt>
                                        </p:tgtEl>
                                        <p:attrNameLst>
                                          <p:attrName>style.visibility</p:attrName>
                                        </p:attrNameLst>
                                      </p:cBhvr>
                                      <p:to>
                                        <p:strVal val="visible"/>
                                      </p:to>
                                    </p:set>
                                    <p:anim calcmode="lin" valueType="num">
                                      <p:cBhvr>
                                        <p:cTn id="59"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60"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61" dur="1000"/>
                                        <p:tgtEl>
                                          <p:spTgt spid="3">
                                            <p:txEl>
                                              <p:pRg st="7" end="7"/>
                                            </p:txEl>
                                          </p:spTgt>
                                        </p:tgtEl>
                                      </p:cBhvr>
                                    </p:animEffect>
                                  </p:childTnLst>
                                </p:cTn>
                              </p:par>
                              <p:par>
                                <p:cTn id="62" presetID="55" presetClass="entr" presetSubtype="0" fill="hold" nodeType="withEffect">
                                  <p:stCondLst>
                                    <p:cond delay="0"/>
                                  </p:stCondLst>
                                  <p:childTnLst>
                                    <p:set>
                                      <p:cBhvr>
                                        <p:cTn id="63" dur="1" fill="hold">
                                          <p:stCondLst>
                                            <p:cond delay="0"/>
                                          </p:stCondLst>
                                        </p:cTn>
                                        <p:tgtEl>
                                          <p:spTgt spid="3">
                                            <p:txEl>
                                              <p:pRg st="8" end="8"/>
                                            </p:txEl>
                                          </p:spTgt>
                                        </p:tgtEl>
                                        <p:attrNameLst>
                                          <p:attrName>style.visibility</p:attrName>
                                        </p:attrNameLst>
                                      </p:cBhvr>
                                      <p:to>
                                        <p:strVal val="visible"/>
                                      </p:to>
                                    </p:set>
                                    <p:anim calcmode="lin" valueType="num">
                                      <p:cBhvr>
                                        <p:cTn id="64"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5"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6" dur="1000"/>
                                        <p:tgtEl>
                                          <p:spTgt spid="3">
                                            <p:txEl>
                                              <p:pRg st="8" end="8"/>
                                            </p:txEl>
                                          </p:spTgt>
                                        </p:tgtEl>
                                      </p:cBhvr>
                                    </p:animEffect>
                                  </p:childTnLst>
                                </p:cTn>
                              </p:par>
                              <p:par>
                                <p:cTn id="67" presetID="55" presetClass="entr" presetSubtype="0" fill="hold" nodeType="with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 calcmode="lin" valueType="num">
                                      <p:cBhvr>
                                        <p:cTn id="69"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70"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71"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54574" y="-560625"/>
            <a:ext cx="5617031"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16</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pic>
        <p:nvPicPr>
          <p:cNvPr id="18" name="Image 4" descr="Une image contenant intérieur, personne, mur, plancher&#10;&#10;Description générée automatiquement">
            <a:extLst>
              <a:ext uri="{FF2B5EF4-FFF2-40B4-BE49-F238E27FC236}">
                <a16:creationId xmlns:a16="http://schemas.microsoft.com/office/drawing/2014/main" id="{807C7178-5CF2-4EB9-A006-7A19DBD7169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53" y="1406479"/>
            <a:ext cx="2632500" cy="4680000"/>
          </a:xfrm>
          <a:prstGeom prst="rect">
            <a:avLst/>
          </a:prstGeom>
        </p:spPr>
      </p:pic>
      <p:pic>
        <p:nvPicPr>
          <p:cNvPr id="19" name="Image 7">
            <a:extLst>
              <a:ext uri="{FF2B5EF4-FFF2-40B4-BE49-F238E27FC236}">
                <a16:creationId xmlns:a16="http://schemas.microsoft.com/office/drawing/2014/main" id="{565EA7EE-CF65-4F1D-8CB2-21E9B953CB0C}"/>
              </a:ext>
            </a:extLst>
          </p:cNvPr>
          <p:cNvPicPr>
            <a:picLocks noChangeAspect="1"/>
          </p:cNvPicPr>
          <p:nvPr/>
        </p:nvPicPr>
        <p:blipFill>
          <a:blip r:embed="rId6"/>
          <a:stretch>
            <a:fillRect/>
          </a:stretch>
        </p:blipFill>
        <p:spPr>
          <a:xfrm>
            <a:off x="3336642" y="1406479"/>
            <a:ext cx="3510000" cy="4680000"/>
          </a:xfrm>
          <a:prstGeom prst="rect">
            <a:avLst/>
          </a:prstGeom>
        </p:spPr>
      </p:pic>
      <p:pic>
        <p:nvPicPr>
          <p:cNvPr id="20" name="Picture 2" descr="Gerelateerde afbeeld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8858" y="1209787"/>
            <a:ext cx="1368883" cy="1026662"/>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 9">
            <a:extLst>
              <a:ext uri="{FF2B5EF4-FFF2-40B4-BE49-F238E27FC236}">
                <a16:creationId xmlns:a16="http://schemas.microsoft.com/office/drawing/2014/main" id="{176BCD4C-C2A9-4D4D-B58B-1C043C9569A4}"/>
              </a:ext>
            </a:extLst>
          </p:cNvPr>
          <p:cNvPicPr>
            <a:picLocks noChangeAspect="1"/>
          </p:cNvPicPr>
          <p:nvPr/>
        </p:nvPicPr>
        <p:blipFill>
          <a:blip r:embed="rId8"/>
          <a:stretch>
            <a:fillRect/>
          </a:stretch>
        </p:blipFill>
        <p:spPr>
          <a:xfrm rot="16200000">
            <a:off x="7597184" y="822122"/>
            <a:ext cx="3510000" cy="4680000"/>
          </a:xfrm>
          <a:prstGeom prst="rect">
            <a:avLst/>
          </a:prstGeom>
        </p:spPr>
      </p:pic>
      <p:graphicFrame>
        <p:nvGraphicFramePr>
          <p:cNvPr id="15" name="Table 14"/>
          <p:cNvGraphicFramePr>
            <a:graphicFrameLocks noGrp="1"/>
          </p:cNvGraphicFramePr>
          <p:nvPr>
            <p:extLst>
              <p:ext uri="{D42A27DB-BD31-4B8C-83A1-F6EECF244321}">
                <p14:modId xmlns:p14="http://schemas.microsoft.com/office/powerpoint/2010/main" val="1328219037"/>
              </p:ext>
            </p:extLst>
          </p:nvPr>
        </p:nvGraphicFramePr>
        <p:xfrm>
          <a:off x="7031234" y="5041310"/>
          <a:ext cx="4654884" cy="1005840"/>
        </p:xfrm>
        <a:graphic>
          <a:graphicData uri="http://schemas.openxmlformats.org/drawingml/2006/table">
            <a:tbl>
              <a:tblPr firstRow="1" bandRow="1">
                <a:tableStyleId>{2D5ABB26-0587-4C30-8999-92F81FD0307C}</a:tableStyleId>
              </a:tblPr>
              <a:tblGrid>
                <a:gridCol w="1551628">
                  <a:extLst>
                    <a:ext uri="{9D8B030D-6E8A-4147-A177-3AD203B41FA5}">
                      <a16:colId xmlns:a16="http://schemas.microsoft.com/office/drawing/2014/main" val="20000"/>
                    </a:ext>
                  </a:extLst>
                </a:gridCol>
                <a:gridCol w="1551628">
                  <a:extLst>
                    <a:ext uri="{9D8B030D-6E8A-4147-A177-3AD203B41FA5}">
                      <a16:colId xmlns:a16="http://schemas.microsoft.com/office/drawing/2014/main" val="20001"/>
                    </a:ext>
                  </a:extLst>
                </a:gridCol>
                <a:gridCol w="1551628">
                  <a:extLst>
                    <a:ext uri="{9D8B030D-6E8A-4147-A177-3AD203B41FA5}">
                      <a16:colId xmlns:a16="http://schemas.microsoft.com/office/drawing/2014/main" val="20002"/>
                    </a:ext>
                  </a:extLst>
                </a:gridCol>
              </a:tblGrid>
              <a:tr h="334264">
                <a:tc>
                  <a:txBody>
                    <a:bodyPr/>
                    <a:lstStyle/>
                    <a:p>
                      <a:pPr algn="ctr"/>
                      <a:r>
                        <a:rPr lang="fr-BE" sz="1600" b="1" dirty="0">
                          <a:solidFill>
                            <a:schemeClr val="bg1"/>
                          </a:solidFill>
                          <a:latin typeface="+mj-lt"/>
                        </a:rPr>
                        <a:t>magasin</a:t>
                      </a:r>
                      <a:endParaRPr lang="nl-BE" sz="1600" b="1" dirty="0">
                        <a:solidFill>
                          <a:schemeClr val="bg1"/>
                        </a:solidFill>
                        <a:latin typeface="+mj-lt"/>
                      </a:endParaRPr>
                    </a:p>
                  </a:txBody>
                  <a:tcPr anchor="ctr">
                    <a:solidFill>
                      <a:schemeClr val="tx2"/>
                    </a:solidFill>
                  </a:tcPr>
                </a:tc>
                <a:tc>
                  <a:txBody>
                    <a:bodyPr/>
                    <a:lstStyle/>
                    <a:p>
                      <a:pPr algn="ctr"/>
                      <a:r>
                        <a:rPr lang="fr-BE" sz="1600" b="1" dirty="0">
                          <a:solidFill>
                            <a:schemeClr val="accent2"/>
                          </a:solidFill>
                          <a:latin typeface="+mj-lt"/>
                        </a:rPr>
                        <a:t>écologie</a:t>
                      </a:r>
                      <a:endParaRPr lang="nl-BE" sz="1600" b="1" dirty="0">
                        <a:solidFill>
                          <a:schemeClr val="accent2"/>
                        </a:solidFill>
                        <a:latin typeface="+mj-lt"/>
                      </a:endParaRPr>
                    </a:p>
                  </a:txBody>
                  <a:tcPr anchor="ctr"/>
                </a:tc>
                <a:tc>
                  <a:txBody>
                    <a:bodyPr/>
                    <a:lstStyle/>
                    <a:p>
                      <a:pPr algn="ctr"/>
                      <a:r>
                        <a:rPr lang="fr-BE" sz="1600" b="1" dirty="0">
                          <a:solidFill>
                            <a:schemeClr val="bg1"/>
                          </a:solidFill>
                          <a:latin typeface="+mj-lt"/>
                        </a:rPr>
                        <a:t>ludothèque</a:t>
                      </a:r>
                      <a:endParaRPr lang="nl-BE" sz="1600" b="1" dirty="0">
                        <a:solidFill>
                          <a:schemeClr val="bg1"/>
                        </a:solidFill>
                        <a:latin typeface="+mj-lt"/>
                      </a:endParaRPr>
                    </a:p>
                  </a:txBody>
                  <a:tcPr anchor="ctr">
                    <a:solidFill>
                      <a:schemeClr val="tx2"/>
                    </a:solidFill>
                  </a:tcPr>
                </a:tc>
                <a:extLst>
                  <a:ext uri="{0D108BD9-81ED-4DB2-BD59-A6C34878D82A}">
                    <a16:rowId xmlns:a16="http://schemas.microsoft.com/office/drawing/2014/main" val="10000"/>
                  </a:ext>
                </a:extLst>
              </a:tr>
              <a:tr h="334264">
                <a:tc>
                  <a:txBody>
                    <a:bodyPr/>
                    <a:lstStyle/>
                    <a:p>
                      <a:pPr algn="ctr"/>
                      <a:r>
                        <a:rPr lang="fr-BE" sz="1600" b="1" dirty="0">
                          <a:solidFill>
                            <a:schemeClr val="accent2"/>
                          </a:solidFill>
                          <a:latin typeface="+mj-lt"/>
                        </a:rPr>
                        <a:t>radio</a:t>
                      </a:r>
                      <a:endParaRPr lang="nl-BE" sz="1600" b="1" dirty="0">
                        <a:solidFill>
                          <a:schemeClr val="accent2"/>
                        </a:solidFill>
                        <a:latin typeface="+mj-lt"/>
                      </a:endParaRPr>
                    </a:p>
                  </a:txBody>
                  <a:tcPr anchor="ctr"/>
                </a:tc>
                <a:tc>
                  <a:txBody>
                    <a:bodyPr/>
                    <a:lstStyle/>
                    <a:p>
                      <a:pPr algn="ctr"/>
                      <a:r>
                        <a:rPr lang="fr-BE" sz="1600" b="1" dirty="0">
                          <a:solidFill>
                            <a:schemeClr val="bg1"/>
                          </a:solidFill>
                          <a:latin typeface="+mj-lt"/>
                        </a:rPr>
                        <a:t>fêtes</a:t>
                      </a:r>
                      <a:endParaRPr lang="nl-BE" sz="1600" b="1" dirty="0">
                        <a:solidFill>
                          <a:schemeClr val="bg1"/>
                        </a:solidFill>
                        <a:latin typeface="+mj-lt"/>
                      </a:endParaRPr>
                    </a:p>
                  </a:txBody>
                  <a:tcPr anchor="ctr">
                    <a:solidFill>
                      <a:schemeClr val="tx2"/>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fr-BE" sz="1600" b="1" dirty="0">
                          <a:solidFill>
                            <a:schemeClr val="accent2"/>
                          </a:solidFill>
                          <a:latin typeface="+mj-lt"/>
                        </a:rPr>
                        <a:t>roses</a:t>
                      </a:r>
                      <a:endParaRPr lang="nl-BE" sz="1600" b="1" dirty="0">
                        <a:solidFill>
                          <a:schemeClr val="accent2"/>
                        </a:solidFill>
                        <a:latin typeface="+mj-lt"/>
                      </a:endParaRPr>
                    </a:p>
                  </a:txBody>
                  <a:tcPr anchor="ctr"/>
                </a:tc>
                <a:extLst>
                  <a:ext uri="{0D108BD9-81ED-4DB2-BD59-A6C34878D82A}">
                    <a16:rowId xmlns:a16="http://schemas.microsoft.com/office/drawing/2014/main" val="10001"/>
                  </a:ext>
                </a:extLst>
              </a:tr>
              <a:tr h="334264">
                <a:tc>
                  <a:txBody>
                    <a:bodyPr/>
                    <a:lstStyle/>
                    <a:p>
                      <a:pPr algn="ctr"/>
                      <a:r>
                        <a:rPr lang="fr-BE" sz="1600" b="1" dirty="0">
                          <a:solidFill>
                            <a:schemeClr val="bg1"/>
                          </a:solidFill>
                          <a:latin typeface="+mj-lt"/>
                        </a:rPr>
                        <a:t>Amnesty</a:t>
                      </a:r>
                      <a:endParaRPr lang="nl-BE" sz="1600" b="1" dirty="0">
                        <a:solidFill>
                          <a:schemeClr val="bg1"/>
                        </a:solidFill>
                        <a:latin typeface="+mj-lt"/>
                      </a:endParaRPr>
                    </a:p>
                  </a:txBody>
                  <a:tcPr anchor="ctr">
                    <a:solidFill>
                      <a:schemeClr val="tx2"/>
                    </a:solidFill>
                  </a:tcPr>
                </a:tc>
                <a:tc>
                  <a:txBody>
                    <a:bodyPr/>
                    <a:lstStyle/>
                    <a:p>
                      <a:pPr algn="ctr"/>
                      <a:r>
                        <a:rPr lang="fr-BE" sz="1600" b="1" dirty="0">
                          <a:solidFill>
                            <a:schemeClr val="accent2"/>
                          </a:solidFill>
                          <a:latin typeface="+mj-lt"/>
                        </a:rPr>
                        <a:t>Oxfam</a:t>
                      </a:r>
                      <a:endParaRPr lang="nl-BE" sz="1600" b="1" dirty="0">
                        <a:solidFill>
                          <a:schemeClr val="accent2"/>
                        </a:solidFill>
                        <a:latin typeface="+mj-lt"/>
                      </a:endParaRPr>
                    </a:p>
                  </a:txBody>
                  <a:tcPr anchor="ctr"/>
                </a:tc>
                <a:tc>
                  <a:txBody>
                    <a:bodyPr/>
                    <a:lstStyle/>
                    <a:p>
                      <a:pPr algn="ctr"/>
                      <a:r>
                        <a:rPr lang="nl-BE" sz="1600" b="1" dirty="0">
                          <a:solidFill>
                            <a:schemeClr val="bg1"/>
                          </a:solidFill>
                          <a:latin typeface="+mj-lt"/>
                        </a:rPr>
                        <a:t>etc.</a:t>
                      </a:r>
                    </a:p>
                  </a:txBody>
                  <a:tcPr anchor="ctr">
                    <a:solidFill>
                      <a:schemeClr val="tx2"/>
                    </a:solidFill>
                  </a:tcPr>
                </a:tc>
                <a:extLst>
                  <a:ext uri="{0D108BD9-81ED-4DB2-BD59-A6C34878D82A}">
                    <a16:rowId xmlns:a16="http://schemas.microsoft.com/office/drawing/2014/main" val="10002"/>
                  </a:ext>
                </a:extLst>
              </a:tr>
            </a:tbl>
          </a:graphicData>
        </a:graphic>
      </p:graphicFrame>
      <p:pic>
        <p:nvPicPr>
          <p:cNvPr id="3" name="Image 2">
            <a:extLst>
              <a:ext uri="{FF2B5EF4-FFF2-40B4-BE49-F238E27FC236}">
                <a16:creationId xmlns:a16="http://schemas.microsoft.com/office/drawing/2014/main" id="{7D30B395-D85A-2809-BB64-F3005C1D1D47}"/>
              </a:ext>
            </a:extLst>
          </p:cNvPr>
          <p:cNvPicPr>
            <a:picLocks noChangeAspect="1"/>
          </p:cNvPicPr>
          <p:nvPr/>
        </p:nvPicPr>
        <p:blipFill>
          <a:blip r:embed="rId9"/>
          <a:stretch>
            <a:fillRect/>
          </a:stretch>
        </p:blipFill>
        <p:spPr>
          <a:xfrm>
            <a:off x="1818005" y="1518397"/>
            <a:ext cx="1097375" cy="1173582"/>
          </a:xfrm>
          <a:prstGeom prst="rect">
            <a:avLst/>
          </a:prstGeom>
        </p:spPr>
      </p:pic>
      <p:pic>
        <p:nvPicPr>
          <p:cNvPr id="6" name="Image 5">
            <a:extLst>
              <a:ext uri="{FF2B5EF4-FFF2-40B4-BE49-F238E27FC236}">
                <a16:creationId xmlns:a16="http://schemas.microsoft.com/office/drawing/2014/main" id="{97D165E9-9AB4-515C-A3C7-B29203E3E262}"/>
              </a:ext>
            </a:extLst>
          </p:cNvPr>
          <p:cNvPicPr>
            <a:picLocks noChangeAspect="1"/>
          </p:cNvPicPr>
          <p:nvPr/>
        </p:nvPicPr>
        <p:blipFill>
          <a:blip r:embed="rId10"/>
          <a:stretch>
            <a:fillRect/>
          </a:stretch>
        </p:blipFill>
        <p:spPr>
          <a:xfrm>
            <a:off x="7077411" y="1537447"/>
            <a:ext cx="1266489" cy="1043395"/>
          </a:xfrm>
          <a:prstGeom prst="rect">
            <a:avLst/>
          </a:prstGeom>
        </p:spPr>
      </p:pic>
    </p:spTree>
    <p:extLst>
      <p:ext uri="{BB962C8B-B14F-4D97-AF65-F5344CB8AC3E}">
        <p14:creationId xmlns:p14="http://schemas.microsoft.com/office/powerpoint/2010/main" val="94990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2000"/>
                                        <p:tgtEl>
                                          <p:spTgt spid="18"/>
                                        </p:tgtEl>
                                      </p:cBhvr>
                                    </p:animEffect>
                                  </p:childTnLst>
                                </p:cTn>
                              </p:par>
                            </p:childTnLst>
                          </p:cTn>
                        </p:par>
                        <p:par>
                          <p:cTn id="8" fill="hold">
                            <p:stCondLst>
                              <p:cond delay="2000"/>
                            </p:stCondLst>
                            <p:childTnLst>
                              <p:par>
                                <p:cTn id="9" presetID="22" presetClass="entr" presetSubtype="1" fill="hold" nodeType="afterEffect">
                                  <p:stCondLst>
                                    <p:cond delay="25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2000"/>
                                        <p:tgtEl>
                                          <p:spTgt spid="19"/>
                                        </p:tgtEl>
                                      </p:cBhvr>
                                    </p:animEffect>
                                  </p:childTnLst>
                                </p:cTn>
                              </p:par>
                              <p:par>
                                <p:cTn id="12" presetID="31" presetClass="entr" presetSubtype="0" fill="hold" nodeType="with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p:cTn id="14" dur="500" fill="hold"/>
                                        <p:tgtEl>
                                          <p:spTgt spid="20"/>
                                        </p:tgtEl>
                                        <p:attrNameLst>
                                          <p:attrName>ppt_w</p:attrName>
                                        </p:attrNameLst>
                                      </p:cBhvr>
                                      <p:tavLst>
                                        <p:tav tm="0">
                                          <p:val>
                                            <p:fltVal val="0"/>
                                          </p:val>
                                        </p:tav>
                                        <p:tav tm="100000">
                                          <p:val>
                                            <p:strVal val="#ppt_w"/>
                                          </p:val>
                                        </p:tav>
                                      </p:tavLst>
                                    </p:anim>
                                    <p:anim calcmode="lin" valueType="num">
                                      <p:cBhvr>
                                        <p:cTn id="15" dur="500" fill="hold"/>
                                        <p:tgtEl>
                                          <p:spTgt spid="20"/>
                                        </p:tgtEl>
                                        <p:attrNameLst>
                                          <p:attrName>ppt_h</p:attrName>
                                        </p:attrNameLst>
                                      </p:cBhvr>
                                      <p:tavLst>
                                        <p:tav tm="0">
                                          <p:val>
                                            <p:fltVal val="0"/>
                                          </p:val>
                                        </p:tav>
                                        <p:tav tm="100000">
                                          <p:val>
                                            <p:strVal val="#ppt_h"/>
                                          </p:val>
                                        </p:tav>
                                      </p:tavLst>
                                    </p:anim>
                                    <p:anim calcmode="lin" valueType="num">
                                      <p:cBhvr>
                                        <p:cTn id="16" dur="500" fill="hold"/>
                                        <p:tgtEl>
                                          <p:spTgt spid="20"/>
                                        </p:tgtEl>
                                        <p:attrNameLst>
                                          <p:attrName>style.rotation</p:attrName>
                                        </p:attrNameLst>
                                      </p:cBhvr>
                                      <p:tavLst>
                                        <p:tav tm="0">
                                          <p:val>
                                            <p:fltVal val="90"/>
                                          </p:val>
                                        </p:tav>
                                        <p:tav tm="100000">
                                          <p:val>
                                            <p:fltVal val="0"/>
                                          </p:val>
                                        </p:tav>
                                      </p:tavLst>
                                    </p:anim>
                                    <p:animEffect transition="in" filter="fade">
                                      <p:cBhvr>
                                        <p:cTn id="17" dur="500"/>
                                        <p:tgtEl>
                                          <p:spTgt spid="20"/>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par>
                          <p:cTn id="24" fill="hold">
                            <p:stCondLst>
                              <p:cond delay="4250"/>
                            </p:stCondLst>
                            <p:childTnLst>
                              <p:par>
                                <p:cTn id="25" presetID="22" presetClass="entr" presetSubtype="2" fill="hold" nodeType="afterEffect">
                                  <p:stCondLst>
                                    <p:cond delay="250"/>
                                  </p:stCondLst>
                                  <p:childTnLst>
                                    <p:set>
                                      <p:cBhvr>
                                        <p:cTn id="26" dur="1" fill="hold">
                                          <p:stCondLst>
                                            <p:cond delay="0"/>
                                          </p:stCondLst>
                                        </p:cTn>
                                        <p:tgtEl>
                                          <p:spTgt spid="21"/>
                                        </p:tgtEl>
                                        <p:attrNameLst>
                                          <p:attrName>style.visibility</p:attrName>
                                        </p:attrNameLst>
                                      </p:cBhvr>
                                      <p:to>
                                        <p:strVal val="visible"/>
                                      </p:to>
                                    </p:set>
                                    <p:animEffect transition="in" filter="wipe(right)">
                                      <p:cBhvr>
                                        <p:cTn id="27" dur="2000"/>
                                        <p:tgtEl>
                                          <p:spTgt spid="21"/>
                                        </p:tgtEl>
                                      </p:cBhvr>
                                    </p:animEffect>
                                  </p:childTnLst>
                                </p:cTn>
                              </p:par>
                            </p:childTnLst>
                          </p:cTn>
                        </p:par>
                        <p:par>
                          <p:cTn id="28" fill="hold">
                            <p:stCondLst>
                              <p:cond delay="6500"/>
                            </p:stCondLst>
                            <p:childTnLst>
                              <p:par>
                                <p:cTn id="29" presetID="42"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E1B85895-4685-12E1-0EDC-529E5A96470E}"/>
              </a:ext>
            </a:extLst>
          </p:cNvPr>
          <p:cNvPicPr>
            <a:picLocks noChangeAspect="1"/>
          </p:cNvPicPr>
          <p:nvPr/>
        </p:nvPicPr>
        <p:blipFill>
          <a:blip r:embed="rId2"/>
          <a:stretch>
            <a:fillRect/>
          </a:stretch>
        </p:blipFill>
        <p:spPr>
          <a:xfrm>
            <a:off x="0" y="0"/>
            <a:ext cx="12192000" cy="8180694"/>
          </a:xfrm>
          <a:prstGeom prst="rect">
            <a:avLst/>
          </a:prstGeom>
        </p:spPr>
      </p:pic>
      <p:sp>
        <p:nvSpPr>
          <p:cNvPr id="8" name="Title 3">
            <a:extLst>
              <a:ext uri="{FF2B5EF4-FFF2-40B4-BE49-F238E27FC236}">
                <a16:creationId xmlns:a16="http://schemas.microsoft.com/office/drawing/2014/main" id="{B65DFBC0-D5B5-36A8-0DC3-8AD46E449CE8}"/>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Parmi nos outils</a:t>
            </a:r>
          </a:p>
        </p:txBody>
      </p:sp>
      <p:grpSp>
        <p:nvGrpSpPr>
          <p:cNvPr id="4" name="Groupe 3">
            <a:extLst>
              <a:ext uri="{FF2B5EF4-FFF2-40B4-BE49-F238E27FC236}">
                <a16:creationId xmlns:a16="http://schemas.microsoft.com/office/drawing/2014/main" id="{3B45ACC6-E24D-D73B-E72D-A3667B7A2125}"/>
              </a:ext>
            </a:extLst>
          </p:cNvPr>
          <p:cNvGrpSpPr/>
          <p:nvPr/>
        </p:nvGrpSpPr>
        <p:grpSpPr>
          <a:xfrm>
            <a:off x="4661211" y="2624758"/>
            <a:ext cx="6902605" cy="2246769"/>
            <a:chOff x="4995747" y="1286611"/>
            <a:chExt cx="6902605" cy="2246769"/>
          </a:xfrm>
        </p:grpSpPr>
        <p:sp>
          <p:nvSpPr>
            <p:cNvPr id="3" name="Rectangle 2">
              <a:extLst>
                <a:ext uri="{FF2B5EF4-FFF2-40B4-BE49-F238E27FC236}">
                  <a16:creationId xmlns:a16="http://schemas.microsoft.com/office/drawing/2014/main" id="{23C69FE6-507F-498E-83F5-F5EEEF518311}"/>
                </a:ext>
              </a:extLst>
            </p:cNvPr>
            <p:cNvSpPr/>
            <p:nvPr/>
          </p:nvSpPr>
          <p:spPr>
            <a:xfrm>
              <a:off x="4995747" y="1289410"/>
              <a:ext cx="6902605" cy="2139590"/>
            </a:xfrm>
            <a:prstGeom prst="rect">
              <a:avLst/>
            </a:prstGeom>
            <a:solidFill>
              <a:schemeClr val="dk1">
                <a:alpha val="7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fr-BE" dirty="0"/>
            </a:p>
          </p:txBody>
        </p:sp>
        <p:sp>
          <p:nvSpPr>
            <p:cNvPr id="2" name="ZoneTexte 1">
              <a:extLst>
                <a:ext uri="{FF2B5EF4-FFF2-40B4-BE49-F238E27FC236}">
                  <a16:creationId xmlns:a16="http://schemas.microsoft.com/office/drawing/2014/main" id="{66EAC5DD-19C4-D329-3BCB-3688ED3199AF}"/>
                </a:ext>
              </a:extLst>
            </p:cNvPr>
            <p:cNvSpPr txBox="1"/>
            <p:nvPr/>
          </p:nvSpPr>
          <p:spPr>
            <a:xfrm>
              <a:off x="5118510" y="1286611"/>
              <a:ext cx="6657078" cy="2246769"/>
            </a:xfrm>
            <a:prstGeom prst="rect">
              <a:avLst/>
            </a:prstGeom>
            <a:noFill/>
          </p:spPr>
          <p:txBody>
            <a:bodyPr wrap="square" rtlCol="0">
              <a:spAutoFit/>
            </a:bodyPr>
            <a:lstStyle/>
            <a:p>
              <a:r>
                <a:rPr lang="fr-BE" sz="3500" b="1" dirty="0">
                  <a:solidFill>
                    <a:schemeClr val="bg1"/>
                  </a:solidFill>
                  <a:latin typeface="Aharoni" panose="02010803020104030203" pitchFamily="2" charset="-79"/>
                  <a:cs typeface="Aharoni" panose="02010803020104030203" pitchFamily="2" charset="-79"/>
                </a:rPr>
                <a:t>L’ensemble de l’école a opté pour un projet numérique axé sur les </a:t>
              </a:r>
              <a:r>
                <a:rPr lang="fr-BE" sz="3500" b="1" dirty="0">
                  <a:solidFill>
                    <a:srgbClr val="FF0000"/>
                  </a:solidFill>
                  <a:latin typeface="Aharoni" panose="02010803020104030203" pitchFamily="2" charset="-79"/>
                  <a:cs typeface="Aharoni" panose="02010803020104030203" pitchFamily="2" charset="-79"/>
                </a:rPr>
                <a:t>tablettes</a:t>
              </a:r>
              <a:r>
                <a:rPr lang="fr-BE" sz="3500" b="1" dirty="0">
                  <a:solidFill>
                    <a:schemeClr val="bg1"/>
                  </a:solidFill>
                  <a:latin typeface="Aharoni" panose="02010803020104030203" pitchFamily="2" charset="-79"/>
                  <a:cs typeface="Aharoni" panose="02010803020104030203" pitchFamily="2" charset="-79"/>
                </a:rPr>
                <a:t> (chaque implantation)</a:t>
              </a:r>
              <a:endParaRPr lang="fr-BE" sz="3500" dirty="0">
                <a:solidFill>
                  <a:schemeClr val="bg1"/>
                </a:solidFill>
                <a:latin typeface="Aharoni" panose="02010803020104030203" pitchFamily="2" charset="-79"/>
                <a:cs typeface="Aharoni" panose="02010803020104030203" pitchFamily="2" charset="-79"/>
              </a:endParaRPr>
            </a:p>
          </p:txBody>
        </p:sp>
      </p:grpSp>
    </p:spTree>
    <p:extLst>
      <p:ext uri="{BB962C8B-B14F-4D97-AF65-F5344CB8AC3E}">
        <p14:creationId xmlns:p14="http://schemas.microsoft.com/office/powerpoint/2010/main" val="40057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a:extLst>
              <a:ext uri="{FF2B5EF4-FFF2-40B4-BE49-F238E27FC236}">
                <a16:creationId xmlns:a16="http://schemas.microsoft.com/office/drawing/2014/main" id="{4A52BC11-2DE8-466C-B269-AB3BB5588BAE}"/>
              </a:ext>
            </a:extLst>
          </p:cNvPr>
          <p:cNvPicPr>
            <a:picLocks noChangeAspect="1"/>
          </p:cNvPicPr>
          <p:nvPr/>
        </p:nvPicPr>
        <p:blipFill>
          <a:blip r:embed="rId3"/>
          <a:stretch>
            <a:fillRect/>
          </a:stretch>
        </p:blipFill>
        <p:spPr>
          <a:xfrm>
            <a:off x="-1" y="0"/>
            <a:ext cx="12841941" cy="9002158"/>
          </a:xfrm>
          <a:prstGeom prst="rect">
            <a:avLst/>
          </a:prstGeom>
        </p:spPr>
      </p:pic>
      <p:sp>
        <p:nvSpPr>
          <p:cNvPr id="8" name="Title 3">
            <a:extLst>
              <a:ext uri="{FF2B5EF4-FFF2-40B4-BE49-F238E27FC236}">
                <a16:creationId xmlns:a16="http://schemas.microsoft.com/office/drawing/2014/main" id="{B65DFBC0-D5B5-36A8-0DC3-8AD46E449CE8}"/>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Parmi nos outils</a:t>
            </a:r>
          </a:p>
        </p:txBody>
      </p:sp>
      <p:sp>
        <p:nvSpPr>
          <p:cNvPr id="15" name="ZoneTexte 14">
            <a:extLst>
              <a:ext uri="{FF2B5EF4-FFF2-40B4-BE49-F238E27FC236}">
                <a16:creationId xmlns:a16="http://schemas.microsoft.com/office/drawing/2014/main" id="{F4BB9CFC-6C90-0DFF-0E68-AE331B87A631}"/>
              </a:ext>
            </a:extLst>
          </p:cNvPr>
          <p:cNvSpPr txBox="1"/>
          <p:nvPr/>
        </p:nvSpPr>
        <p:spPr>
          <a:xfrm rot="20951391">
            <a:off x="3092430" y="1734291"/>
            <a:ext cx="6657078" cy="4539704"/>
          </a:xfrm>
          <a:prstGeom prst="rect">
            <a:avLst/>
          </a:prstGeom>
          <a:noFill/>
        </p:spPr>
        <p:txBody>
          <a:bodyPr wrap="square" rtlCol="0">
            <a:spAutoFit/>
          </a:bodyPr>
          <a:lstStyle/>
          <a:p>
            <a:r>
              <a:rPr lang="fr-BE" sz="1700" b="1" dirty="0"/>
              <a:t>Les tablettes ont été introduites lors de l’année scolaire 2022/2023</a:t>
            </a:r>
          </a:p>
          <a:p>
            <a:pPr marL="285750" indent="-285750">
              <a:buFont typeface="Arial" panose="020B0604020202020204" pitchFamily="34" charset="0"/>
              <a:buChar char="•"/>
            </a:pPr>
            <a:r>
              <a:rPr lang="fr-BE" sz="1700" dirty="0"/>
              <a:t>Chaque élève possède sa tablette personnelle à l’école et au domicile.</a:t>
            </a:r>
          </a:p>
          <a:p>
            <a:pPr marL="285750" indent="-285750">
              <a:buFont typeface="Arial" panose="020B0604020202020204" pitchFamily="34" charset="0"/>
              <a:buChar char="•"/>
            </a:pPr>
            <a:r>
              <a:rPr lang="fr-BE" sz="1700" dirty="0"/>
              <a:t>2022/2023: pour les 3</a:t>
            </a:r>
            <a:r>
              <a:rPr lang="fr-BE" sz="1700" baseline="30000" dirty="0"/>
              <a:t>e</a:t>
            </a:r>
            <a:r>
              <a:rPr lang="fr-BE" sz="1700" dirty="0"/>
              <a:t> et 4</a:t>
            </a:r>
            <a:r>
              <a:rPr lang="fr-BE" sz="1700" baseline="30000" dirty="0"/>
              <a:t>e</a:t>
            </a:r>
            <a:endParaRPr lang="fr-BE" sz="1700" dirty="0"/>
          </a:p>
          <a:p>
            <a:pPr marL="285750" indent="-285750">
              <a:buFont typeface="Arial" panose="020B0604020202020204" pitchFamily="34" charset="0"/>
              <a:buChar char="•"/>
            </a:pPr>
            <a:r>
              <a:rPr lang="fr-BE" sz="1700" dirty="0"/>
              <a:t>2023/2024: pour les 1</a:t>
            </a:r>
            <a:r>
              <a:rPr lang="fr-BE" sz="1700" baseline="30000" dirty="0"/>
              <a:t>ère</a:t>
            </a:r>
            <a:r>
              <a:rPr lang="fr-BE" sz="1700" dirty="0"/>
              <a:t> , 3</a:t>
            </a:r>
            <a:r>
              <a:rPr lang="fr-BE" sz="1700" baseline="30000" dirty="0"/>
              <a:t>e</a:t>
            </a:r>
            <a:r>
              <a:rPr lang="fr-BE" sz="1700" dirty="0"/>
              <a:t>, 4</a:t>
            </a:r>
            <a:r>
              <a:rPr lang="fr-BE" sz="1700" baseline="30000" dirty="0"/>
              <a:t>e</a:t>
            </a:r>
            <a:r>
              <a:rPr lang="fr-BE" sz="1700" dirty="0"/>
              <a:t> et 5</a:t>
            </a:r>
            <a:r>
              <a:rPr lang="fr-BE" sz="1700" baseline="30000" dirty="0"/>
              <a:t>e</a:t>
            </a:r>
            <a:endParaRPr lang="fr-BE" sz="1700" dirty="0"/>
          </a:p>
          <a:p>
            <a:pPr marL="285750" indent="-285750">
              <a:buFont typeface="Arial" panose="020B0604020202020204" pitchFamily="34" charset="0"/>
              <a:buChar char="•"/>
            </a:pPr>
            <a:r>
              <a:rPr lang="fr-BE" sz="1700" dirty="0"/>
              <a:t>2024/2025: pour tout le monde</a:t>
            </a:r>
          </a:p>
          <a:p>
            <a:pPr marL="285750" indent="-285750">
              <a:buFont typeface="Arial" panose="020B0604020202020204" pitchFamily="34" charset="0"/>
              <a:buChar char="•"/>
            </a:pPr>
            <a:endParaRPr lang="fr-BE" sz="1700" dirty="0"/>
          </a:p>
          <a:p>
            <a:pPr marL="285750" indent="-285750">
              <a:buFont typeface="Arial" panose="020B0604020202020204" pitchFamily="34" charset="0"/>
              <a:buChar char="•"/>
            </a:pPr>
            <a:r>
              <a:rPr lang="fr-BE" sz="1700" dirty="0"/>
              <a:t>Il s’agit d’un outil supplémentaire permettant des recherches seul et/ou en groupe.</a:t>
            </a:r>
          </a:p>
          <a:p>
            <a:pPr marL="285750" indent="-285750">
              <a:buFont typeface="Arial" panose="020B0604020202020204" pitchFamily="34" charset="0"/>
              <a:buChar char="•"/>
            </a:pPr>
            <a:r>
              <a:rPr lang="fr-BE" sz="1700" dirty="0"/>
              <a:t>Des moments afin de pouvoir apprendre à utiliser l’outil seront mis en place. </a:t>
            </a:r>
          </a:p>
          <a:p>
            <a:pPr marL="285750" indent="-285750">
              <a:buFont typeface="Arial" panose="020B0604020202020204" pitchFamily="34" charset="0"/>
              <a:buChar char="•"/>
            </a:pPr>
            <a:r>
              <a:rPr lang="fr-BE" sz="1700" dirty="0"/>
              <a:t>L’utilisation reste ponctuelle … Il s’agit d’une ressource comme un dictionnaire, un manuel ou autre. (L’utilisation sera progressive)</a:t>
            </a:r>
          </a:p>
          <a:p>
            <a:pPr marL="285750" indent="-285750">
              <a:buFont typeface="Arial" panose="020B0604020202020204" pitchFamily="34" charset="0"/>
              <a:buChar char="•"/>
            </a:pPr>
            <a:r>
              <a:rPr lang="fr-BE" sz="1700" dirty="0"/>
              <a:t>Permet d’individualiser certains apprentissages.</a:t>
            </a:r>
          </a:p>
          <a:p>
            <a:pPr marL="285750" indent="-285750">
              <a:buFont typeface="Arial" panose="020B0604020202020204" pitchFamily="34" charset="0"/>
              <a:buChar char="•"/>
            </a:pPr>
            <a:r>
              <a:rPr lang="fr-BE" sz="1700" dirty="0"/>
              <a:t>Permet à l’élève de pouvoir individualiser certains moments d’évaluation (formative essentiellement).</a:t>
            </a:r>
          </a:p>
          <a:p>
            <a:pPr marL="285750" indent="-285750">
              <a:buFont typeface="Arial" panose="020B0604020202020204" pitchFamily="34" charset="0"/>
              <a:buChar char="•"/>
            </a:pPr>
            <a:r>
              <a:rPr lang="fr-BE" sz="1700" dirty="0"/>
              <a:t>Permet également d’apprendre la compétence « Rechercher des informations pertinentes, critiquer les sources, … = objectif important</a:t>
            </a:r>
          </a:p>
        </p:txBody>
      </p:sp>
      <p:pic>
        <p:nvPicPr>
          <p:cNvPr id="3" name="Image 2">
            <a:extLst>
              <a:ext uri="{FF2B5EF4-FFF2-40B4-BE49-F238E27FC236}">
                <a16:creationId xmlns:a16="http://schemas.microsoft.com/office/drawing/2014/main" id="{1628069B-B5CF-3626-6F1B-33DA83989274}"/>
              </a:ext>
            </a:extLst>
          </p:cNvPr>
          <p:cNvPicPr>
            <a:picLocks noChangeAspect="1"/>
          </p:cNvPicPr>
          <p:nvPr/>
        </p:nvPicPr>
        <p:blipFill>
          <a:blip r:embed="rId4"/>
          <a:stretch>
            <a:fillRect/>
          </a:stretch>
        </p:blipFill>
        <p:spPr>
          <a:xfrm rot="20940000">
            <a:off x="4755564" y="2714328"/>
            <a:ext cx="716270" cy="720000"/>
          </a:xfrm>
          <a:prstGeom prst="rect">
            <a:avLst/>
          </a:prstGeom>
        </p:spPr>
      </p:pic>
      <p:pic>
        <p:nvPicPr>
          <p:cNvPr id="5" name="Image 4">
            <a:extLst>
              <a:ext uri="{FF2B5EF4-FFF2-40B4-BE49-F238E27FC236}">
                <a16:creationId xmlns:a16="http://schemas.microsoft.com/office/drawing/2014/main" id="{158DF855-10D4-FC9F-0BE3-5994E8498B10}"/>
              </a:ext>
            </a:extLst>
          </p:cNvPr>
          <p:cNvPicPr>
            <a:picLocks noChangeAspect="1"/>
          </p:cNvPicPr>
          <p:nvPr/>
        </p:nvPicPr>
        <p:blipFill>
          <a:blip r:embed="rId5"/>
          <a:stretch>
            <a:fillRect/>
          </a:stretch>
        </p:blipFill>
        <p:spPr>
          <a:xfrm rot="20940000">
            <a:off x="4755564" y="3630911"/>
            <a:ext cx="716786" cy="720000"/>
          </a:xfrm>
          <a:prstGeom prst="rect">
            <a:avLst/>
          </a:prstGeom>
        </p:spPr>
      </p:pic>
      <p:pic>
        <p:nvPicPr>
          <p:cNvPr id="7" name="Image 6">
            <a:extLst>
              <a:ext uri="{FF2B5EF4-FFF2-40B4-BE49-F238E27FC236}">
                <a16:creationId xmlns:a16="http://schemas.microsoft.com/office/drawing/2014/main" id="{00A85B49-0620-20C1-8CB3-7BE1E167D184}"/>
              </a:ext>
            </a:extLst>
          </p:cNvPr>
          <p:cNvPicPr>
            <a:picLocks noChangeAspect="1"/>
          </p:cNvPicPr>
          <p:nvPr/>
        </p:nvPicPr>
        <p:blipFill>
          <a:blip r:embed="rId6"/>
          <a:stretch>
            <a:fillRect/>
          </a:stretch>
        </p:blipFill>
        <p:spPr>
          <a:xfrm rot="20940000">
            <a:off x="5680953" y="3630911"/>
            <a:ext cx="723618" cy="720000"/>
          </a:xfrm>
          <a:prstGeom prst="rect">
            <a:avLst/>
          </a:prstGeom>
        </p:spPr>
      </p:pic>
      <p:pic>
        <p:nvPicPr>
          <p:cNvPr id="10" name="Image 9">
            <a:extLst>
              <a:ext uri="{FF2B5EF4-FFF2-40B4-BE49-F238E27FC236}">
                <a16:creationId xmlns:a16="http://schemas.microsoft.com/office/drawing/2014/main" id="{C7F6036D-3A57-E3F1-3A2A-ED6C1978985A}"/>
              </a:ext>
            </a:extLst>
          </p:cNvPr>
          <p:cNvPicPr>
            <a:picLocks noChangeAspect="1"/>
          </p:cNvPicPr>
          <p:nvPr/>
        </p:nvPicPr>
        <p:blipFill>
          <a:blip r:embed="rId7"/>
          <a:stretch>
            <a:fillRect/>
          </a:stretch>
        </p:blipFill>
        <p:spPr>
          <a:xfrm rot="20940000">
            <a:off x="5655336" y="2714328"/>
            <a:ext cx="723186" cy="720000"/>
          </a:xfrm>
          <a:prstGeom prst="rect">
            <a:avLst/>
          </a:prstGeom>
        </p:spPr>
      </p:pic>
      <p:pic>
        <p:nvPicPr>
          <p:cNvPr id="12" name="Image 11">
            <a:extLst>
              <a:ext uri="{FF2B5EF4-FFF2-40B4-BE49-F238E27FC236}">
                <a16:creationId xmlns:a16="http://schemas.microsoft.com/office/drawing/2014/main" id="{C50CF947-54E4-12F1-058C-2EB75DB26BF6}"/>
              </a:ext>
            </a:extLst>
          </p:cNvPr>
          <p:cNvPicPr>
            <a:picLocks noChangeAspect="1"/>
          </p:cNvPicPr>
          <p:nvPr/>
        </p:nvPicPr>
        <p:blipFill>
          <a:blip r:embed="rId8"/>
          <a:stretch>
            <a:fillRect/>
          </a:stretch>
        </p:blipFill>
        <p:spPr>
          <a:xfrm rot="20940000">
            <a:off x="6562024" y="2714328"/>
            <a:ext cx="749321" cy="720000"/>
          </a:xfrm>
          <a:prstGeom prst="rect">
            <a:avLst/>
          </a:prstGeom>
        </p:spPr>
      </p:pic>
      <p:pic>
        <p:nvPicPr>
          <p:cNvPr id="16" name="Image 15">
            <a:extLst>
              <a:ext uri="{FF2B5EF4-FFF2-40B4-BE49-F238E27FC236}">
                <a16:creationId xmlns:a16="http://schemas.microsoft.com/office/drawing/2014/main" id="{DF188E5E-1822-06DC-30BE-58055CAAE1C4}"/>
              </a:ext>
            </a:extLst>
          </p:cNvPr>
          <p:cNvPicPr>
            <a:picLocks noChangeAspect="1"/>
          </p:cNvPicPr>
          <p:nvPr/>
        </p:nvPicPr>
        <p:blipFill>
          <a:blip r:embed="rId9"/>
          <a:stretch>
            <a:fillRect/>
          </a:stretch>
        </p:blipFill>
        <p:spPr>
          <a:xfrm rot="20940000">
            <a:off x="6562024" y="3630911"/>
            <a:ext cx="723200" cy="720000"/>
          </a:xfrm>
          <a:prstGeom prst="rect">
            <a:avLst/>
          </a:prstGeom>
        </p:spPr>
      </p:pic>
      <p:pic>
        <p:nvPicPr>
          <p:cNvPr id="18" name="Image 17">
            <a:extLst>
              <a:ext uri="{FF2B5EF4-FFF2-40B4-BE49-F238E27FC236}">
                <a16:creationId xmlns:a16="http://schemas.microsoft.com/office/drawing/2014/main" id="{93123A57-BE38-70F0-BA77-F81CBD75B8ED}"/>
              </a:ext>
            </a:extLst>
          </p:cNvPr>
          <p:cNvPicPr>
            <a:picLocks noChangeAspect="1"/>
          </p:cNvPicPr>
          <p:nvPr/>
        </p:nvPicPr>
        <p:blipFill>
          <a:blip r:embed="rId10"/>
          <a:stretch>
            <a:fillRect/>
          </a:stretch>
        </p:blipFill>
        <p:spPr>
          <a:xfrm rot="20940000">
            <a:off x="6566838" y="4584614"/>
            <a:ext cx="713572" cy="720000"/>
          </a:xfrm>
          <a:prstGeom prst="rect">
            <a:avLst/>
          </a:prstGeom>
        </p:spPr>
      </p:pic>
      <p:pic>
        <p:nvPicPr>
          <p:cNvPr id="20" name="Image 19">
            <a:extLst>
              <a:ext uri="{FF2B5EF4-FFF2-40B4-BE49-F238E27FC236}">
                <a16:creationId xmlns:a16="http://schemas.microsoft.com/office/drawing/2014/main" id="{A260F449-5778-1509-0EB4-5CF00667CF5F}"/>
              </a:ext>
            </a:extLst>
          </p:cNvPr>
          <p:cNvPicPr>
            <a:picLocks noChangeAspect="1"/>
          </p:cNvPicPr>
          <p:nvPr/>
        </p:nvPicPr>
        <p:blipFill>
          <a:blip r:embed="rId11"/>
          <a:stretch>
            <a:fillRect/>
          </a:stretch>
        </p:blipFill>
        <p:spPr>
          <a:xfrm rot="20940000">
            <a:off x="5650558" y="4569325"/>
            <a:ext cx="720000" cy="720000"/>
          </a:xfrm>
          <a:prstGeom prst="rect">
            <a:avLst/>
          </a:prstGeom>
        </p:spPr>
      </p:pic>
      <p:pic>
        <p:nvPicPr>
          <p:cNvPr id="22" name="Image 21">
            <a:extLst>
              <a:ext uri="{FF2B5EF4-FFF2-40B4-BE49-F238E27FC236}">
                <a16:creationId xmlns:a16="http://schemas.microsoft.com/office/drawing/2014/main" id="{B34C93C9-7A8E-2A6B-09F5-E78A3B404722}"/>
              </a:ext>
            </a:extLst>
          </p:cNvPr>
          <p:cNvPicPr>
            <a:picLocks noChangeAspect="1"/>
          </p:cNvPicPr>
          <p:nvPr/>
        </p:nvPicPr>
        <p:blipFill>
          <a:blip r:embed="rId12"/>
          <a:stretch>
            <a:fillRect/>
          </a:stretch>
        </p:blipFill>
        <p:spPr>
          <a:xfrm rot="20940000">
            <a:off x="4733526" y="4569325"/>
            <a:ext cx="726400" cy="720000"/>
          </a:xfrm>
          <a:prstGeom prst="rect">
            <a:avLst/>
          </a:prstGeom>
        </p:spPr>
      </p:pic>
      <p:sp>
        <p:nvSpPr>
          <p:cNvPr id="25" name="ZoneTexte 24">
            <a:extLst>
              <a:ext uri="{FF2B5EF4-FFF2-40B4-BE49-F238E27FC236}">
                <a16:creationId xmlns:a16="http://schemas.microsoft.com/office/drawing/2014/main" id="{434C0B6B-4C75-D150-6691-28875F21AEC4}"/>
              </a:ext>
            </a:extLst>
          </p:cNvPr>
          <p:cNvSpPr txBox="1"/>
          <p:nvPr/>
        </p:nvSpPr>
        <p:spPr>
          <a:xfrm>
            <a:off x="-30296" y="3496050"/>
            <a:ext cx="2713845" cy="2246769"/>
          </a:xfrm>
          <a:prstGeom prst="rect">
            <a:avLst/>
          </a:prstGeom>
          <a:noFill/>
        </p:spPr>
        <p:txBody>
          <a:bodyPr wrap="square">
            <a:spAutoFit/>
          </a:bodyPr>
          <a:lstStyle/>
          <a:p>
            <a:pPr algn="ctr"/>
            <a:r>
              <a:rPr lang="fr-FR" sz="2800" b="1" i="0" dirty="0">
                <a:effectLst/>
                <a:latin typeface="-apple-system"/>
              </a:rPr>
              <a:t>Plus-value pédagogique par l'utilisation de différentes applications</a:t>
            </a:r>
          </a:p>
        </p:txBody>
      </p:sp>
    </p:spTree>
    <p:extLst>
      <p:ext uri="{BB962C8B-B14F-4D97-AF65-F5344CB8AC3E}">
        <p14:creationId xmlns:p14="http://schemas.microsoft.com/office/powerpoint/2010/main" val="2714013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2000"/>
                                        <p:tgtEl>
                                          <p:spTgt spid="15">
                                            <p:txEl>
                                              <p:pRg st="0" end="0"/>
                                            </p:txEl>
                                          </p:spTgt>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wipe(down)">
                                      <p:cBhvr>
                                        <p:cTn id="11" dur="2000"/>
                                        <p:tgtEl>
                                          <p:spTgt spid="15">
                                            <p:txEl>
                                              <p:pRg st="1" end="1"/>
                                            </p:txEl>
                                          </p:spTgt>
                                        </p:tgtEl>
                                      </p:cBhvr>
                                    </p:animEffect>
                                  </p:childTnLst>
                                </p:cTn>
                              </p:par>
                            </p:childTnLst>
                          </p:cTn>
                        </p:par>
                        <p:par>
                          <p:cTn id="12" fill="hold">
                            <p:stCondLst>
                              <p:cond delay="4000"/>
                            </p:stCondLst>
                            <p:childTnLst>
                              <p:par>
                                <p:cTn id="13" presetID="22" presetClass="entr" presetSubtype="4" fill="hold" grpId="0"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wipe(down)">
                                      <p:cBhvr>
                                        <p:cTn id="15" dur="2000"/>
                                        <p:tgtEl>
                                          <p:spTgt spid="15">
                                            <p:txEl>
                                              <p:pRg st="2" end="2"/>
                                            </p:txEl>
                                          </p:spTgt>
                                        </p:tgtEl>
                                      </p:cBhvr>
                                    </p:animEffect>
                                  </p:childTnLst>
                                </p:cTn>
                              </p:par>
                            </p:childTnLst>
                          </p:cTn>
                        </p:par>
                        <p:par>
                          <p:cTn id="16" fill="hold">
                            <p:stCondLst>
                              <p:cond delay="6000"/>
                            </p:stCondLst>
                            <p:childTnLst>
                              <p:par>
                                <p:cTn id="17" presetID="22" presetClass="entr" presetSubtype="4" fill="hold" grpId="0"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wipe(down)">
                                      <p:cBhvr>
                                        <p:cTn id="19" dur="2000"/>
                                        <p:tgtEl>
                                          <p:spTgt spid="15">
                                            <p:txEl>
                                              <p:pRg st="3" end="3"/>
                                            </p:txEl>
                                          </p:spTgt>
                                        </p:tgtEl>
                                      </p:cBhvr>
                                    </p:animEffect>
                                  </p:childTnLst>
                                </p:cTn>
                              </p:par>
                            </p:childTnLst>
                          </p:cTn>
                        </p:par>
                        <p:par>
                          <p:cTn id="20" fill="hold">
                            <p:stCondLst>
                              <p:cond delay="8000"/>
                            </p:stCondLst>
                            <p:childTnLst>
                              <p:par>
                                <p:cTn id="21" presetID="22" presetClass="entr" presetSubtype="4" fill="hold" grpId="0"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wipe(down)">
                                      <p:cBhvr>
                                        <p:cTn id="23" dur="2000"/>
                                        <p:tgtEl>
                                          <p:spTgt spid="15">
                                            <p:txEl>
                                              <p:pRg st="4" end="4"/>
                                            </p:txEl>
                                          </p:spTgt>
                                        </p:tgtEl>
                                      </p:cBhvr>
                                    </p:animEffect>
                                  </p:childTnLst>
                                </p:cTn>
                              </p:par>
                            </p:childTnLst>
                          </p:cTn>
                        </p:par>
                        <p:par>
                          <p:cTn id="24" fill="hold">
                            <p:stCondLst>
                              <p:cond delay="10000"/>
                            </p:stCondLst>
                            <p:childTnLst>
                              <p:par>
                                <p:cTn id="25" presetID="22" presetClass="entr" presetSubtype="4" fill="hold" grpId="0" nodeType="after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wipe(down)">
                                      <p:cBhvr>
                                        <p:cTn id="27" dur="2000"/>
                                        <p:tgtEl>
                                          <p:spTgt spid="15">
                                            <p:txEl>
                                              <p:pRg st="6" end="6"/>
                                            </p:txEl>
                                          </p:spTgt>
                                        </p:tgtEl>
                                      </p:cBhvr>
                                    </p:animEffect>
                                  </p:childTnLst>
                                </p:cTn>
                              </p:par>
                            </p:childTnLst>
                          </p:cTn>
                        </p:par>
                        <p:par>
                          <p:cTn id="28" fill="hold">
                            <p:stCondLst>
                              <p:cond delay="12000"/>
                            </p:stCondLst>
                            <p:childTnLst>
                              <p:par>
                                <p:cTn id="29" presetID="22" presetClass="entr" presetSubtype="4" fill="hold" grpId="0" nodeType="afterEffect">
                                  <p:stCondLst>
                                    <p:cond delay="0"/>
                                  </p:stCondLst>
                                  <p:childTnLst>
                                    <p:set>
                                      <p:cBhvr>
                                        <p:cTn id="30" dur="1" fill="hold">
                                          <p:stCondLst>
                                            <p:cond delay="0"/>
                                          </p:stCondLst>
                                        </p:cTn>
                                        <p:tgtEl>
                                          <p:spTgt spid="15">
                                            <p:txEl>
                                              <p:pRg st="7" end="7"/>
                                            </p:txEl>
                                          </p:spTgt>
                                        </p:tgtEl>
                                        <p:attrNameLst>
                                          <p:attrName>style.visibility</p:attrName>
                                        </p:attrNameLst>
                                      </p:cBhvr>
                                      <p:to>
                                        <p:strVal val="visible"/>
                                      </p:to>
                                    </p:set>
                                    <p:animEffect transition="in" filter="wipe(down)">
                                      <p:cBhvr>
                                        <p:cTn id="31" dur="2000"/>
                                        <p:tgtEl>
                                          <p:spTgt spid="15">
                                            <p:txEl>
                                              <p:pRg st="7" end="7"/>
                                            </p:txEl>
                                          </p:spTgt>
                                        </p:tgtEl>
                                      </p:cBhvr>
                                    </p:animEffect>
                                  </p:childTnLst>
                                </p:cTn>
                              </p:par>
                            </p:childTnLst>
                          </p:cTn>
                        </p:par>
                        <p:par>
                          <p:cTn id="32" fill="hold">
                            <p:stCondLst>
                              <p:cond delay="14000"/>
                            </p:stCondLst>
                            <p:childTnLst>
                              <p:par>
                                <p:cTn id="33" presetID="22" presetClass="entr" presetSubtype="4" fill="hold" grpId="0" nodeType="afterEffect">
                                  <p:stCondLst>
                                    <p:cond delay="0"/>
                                  </p:stCondLst>
                                  <p:childTnLst>
                                    <p:set>
                                      <p:cBhvr>
                                        <p:cTn id="34" dur="1" fill="hold">
                                          <p:stCondLst>
                                            <p:cond delay="0"/>
                                          </p:stCondLst>
                                        </p:cTn>
                                        <p:tgtEl>
                                          <p:spTgt spid="15">
                                            <p:txEl>
                                              <p:pRg st="8" end="8"/>
                                            </p:txEl>
                                          </p:spTgt>
                                        </p:tgtEl>
                                        <p:attrNameLst>
                                          <p:attrName>style.visibility</p:attrName>
                                        </p:attrNameLst>
                                      </p:cBhvr>
                                      <p:to>
                                        <p:strVal val="visible"/>
                                      </p:to>
                                    </p:set>
                                    <p:animEffect transition="in" filter="wipe(down)">
                                      <p:cBhvr>
                                        <p:cTn id="35" dur="2000"/>
                                        <p:tgtEl>
                                          <p:spTgt spid="15">
                                            <p:txEl>
                                              <p:pRg st="8" end="8"/>
                                            </p:txEl>
                                          </p:spTgt>
                                        </p:tgtEl>
                                      </p:cBhvr>
                                    </p:animEffect>
                                  </p:childTnLst>
                                </p:cTn>
                              </p:par>
                            </p:childTnLst>
                          </p:cTn>
                        </p:par>
                        <p:par>
                          <p:cTn id="36" fill="hold">
                            <p:stCondLst>
                              <p:cond delay="16000"/>
                            </p:stCondLst>
                            <p:childTnLst>
                              <p:par>
                                <p:cTn id="37" presetID="22" presetClass="entr" presetSubtype="4" fill="hold" grpId="0" nodeType="afterEffect">
                                  <p:stCondLst>
                                    <p:cond delay="0"/>
                                  </p:stCondLst>
                                  <p:childTnLst>
                                    <p:set>
                                      <p:cBhvr>
                                        <p:cTn id="38" dur="1" fill="hold">
                                          <p:stCondLst>
                                            <p:cond delay="0"/>
                                          </p:stCondLst>
                                        </p:cTn>
                                        <p:tgtEl>
                                          <p:spTgt spid="15">
                                            <p:txEl>
                                              <p:pRg st="9" end="9"/>
                                            </p:txEl>
                                          </p:spTgt>
                                        </p:tgtEl>
                                        <p:attrNameLst>
                                          <p:attrName>style.visibility</p:attrName>
                                        </p:attrNameLst>
                                      </p:cBhvr>
                                      <p:to>
                                        <p:strVal val="visible"/>
                                      </p:to>
                                    </p:set>
                                    <p:animEffect transition="in" filter="wipe(down)">
                                      <p:cBhvr>
                                        <p:cTn id="39" dur="2000"/>
                                        <p:tgtEl>
                                          <p:spTgt spid="15">
                                            <p:txEl>
                                              <p:pRg st="9" end="9"/>
                                            </p:txEl>
                                          </p:spTgt>
                                        </p:tgtEl>
                                      </p:cBhvr>
                                    </p:animEffect>
                                  </p:childTnLst>
                                </p:cTn>
                              </p:par>
                            </p:childTnLst>
                          </p:cTn>
                        </p:par>
                        <p:par>
                          <p:cTn id="40" fill="hold">
                            <p:stCondLst>
                              <p:cond delay="18000"/>
                            </p:stCondLst>
                            <p:childTnLst>
                              <p:par>
                                <p:cTn id="41" presetID="22" presetClass="entr" presetSubtype="4" fill="hold" grpId="0" nodeType="afterEffect">
                                  <p:stCondLst>
                                    <p:cond delay="0"/>
                                  </p:stCondLst>
                                  <p:childTnLst>
                                    <p:set>
                                      <p:cBhvr>
                                        <p:cTn id="42" dur="1" fill="hold">
                                          <p:stCondLst>
                                            <p:cond delay="0"/>
                                          </p:stCondLst>
                                        </p:cTn>
                                        <p:tgtEl>
                                          <p:spTgt spid="15">
                                            <p:txEl>
                                              <p:pRg st="10" end="10"/>
                                            </p:txEl>
                                          </p:spTgt>
                                        </p:tgtEl>
                                        <p:attrNameLst>
                                          <p:attrName>style.visibility</p:attrName>
                                        </p:attrNameLst>
                                      </p:cBhvr>
                                      <p:to>
                                        <p:strVal val="visible"/>
                                      </p:to>
                                    </p:set>
                                    <p:animEffect transition="in" filter="wipe(down)">
                                      <p:cBhvr>
                                        <p:cTn id="43" dur="2000"/>
                                        <p:tgtEl>
                                          <p:spTgt spid="15">
                                            <p:txEl>
                                              <p:pRg st="10" end="10"/>
                                            </p:txEl>
                                          </p:spTgt>
                                        </p:tgtEl>
                                      </p:cBhvr>
                                    </p:animEffect>
                                  </p:childTnLst>
                                </p:cTn>
                              </p:par>
                            </p:childTnLst>
                          </p:cTn>
                        </p:par>
                        <p:par>
                          <p:cTn id="44" fill="hold">
                            <p:stCondLst>
                              <p:cond delay="20000"/>
                            </p:stCondLst>
                            <p:childTnLst>
                              <p:par>
                                <p:cTn id="45" presetID="22" presetClass="entr" presetSubtype="4" fill="hold" grpId="0" nodeType="afterEffect">
                                  <p:stCondLst>
                                    <p:cond delay="0"/>
                                  </p:stCondLst>
                                  <p:childTnLst>
                                    <p:set>
                                      <p:cBhvr>
                                        <p:cTn id="46" dur="1" fill="hold">
                                          <p:stCondLst>
                                            <p:cond delay="0"/>
                                          </p:stCondLst>
                                        </p:cTn>
                                        <p:tgtEl>
                                          <p:spTgt spid="15">
                                            <p:txEl>
                                              <p:pRg st="11" end="11"/>
                                            </p:txEl>
                                          </p:spTgt>
                                        </p:tgtEl>
                                        <p:attrNameLst>
                                          <p:attrName>style.visibility</p:attrName>
                                        </p:attrNameLst>
                                      </p:cBhvr>
                                      <p:to>
                                        <p:strVal val="visible"/>
                                      </p:to>
                                    </p:set>
                                    <p:animEffect transition="in" filter="wipe(down)">
                                      <p:cBhvr>
                                        <p:cTn id="47" dur="2000"/>
                                        <p:tgtEl>
                                          <p:spTgt spid="15">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9"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additive="base">
                                        <p:cTn id="52" dur="500" fill="hold"/>
                                        <p:tgtEl>
                                          <p:spTgt spid="3"/>
                                        </p:tgtEl>
                                        <p:attrNameLst>
                                          <p:attrName>ppt_x</p:attrName>
                                        </p:attrNameLst>
                                      </p:cBhvr>
                                      <p:tavLst>
                                        <p:tav tm="0">
                                          <p:val>
                                            <p:strVal val="0-#ppt_w/2"/>
                                          </p:val>
                                        </p:tav>
                                        <p:tav tm="100000">
                                          <p:val>
                                            <p:strVal val="#ppt_x"/>
                                          </p:val>
                                        </p:tav>
                                      </p:tavLst>
                                    </p:anim>
                                    <p:anim calcmode="lin" valueType="num">
                                      <p:cBhvr additive="base">
                                        <p:cTn id="53" dur="500" fill="hold"/>
                                        <p:tgtEl>
                                          <p:spTgt spid="3"/>
                                        </p:tgtEl>
                                        <p:attrNameLst>
                                          <p:attrName>ppt_y</p:attrName>
                                        </p:attrNameLst>
                                      </p:cBhvr>
                                      <p:tavLst>
                                        <p:tav tm="0">
                                          <p:val>
                                            <p:strVal val="0-#ppt_h/2"/>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5"/>
                                        </p:tgtEl>
                                        <p:attrNameLst>
                                          <p:attrName>style.visibility</p:attrName>
                                        </p:attrNameLst>
                                      </p:cBhvr>
                                      <p:to>
                                        <p:strVal val="visible"/>
                                      </p:to>
                                    </p:set>
                                    <p:anim calcmode="lin" valueType="num">
                                      <p:cBhvr additive="base">
                                        <p:cTn id="56" dur="500" fill="hold"/>
                                        <p:tgtEl>
                                          <p:spTgt spid="5"/>
                                        </p:tgtEl>
                                        <p:attrNameLst>
                                          <p:attrName>ppt_x</p:attrName>
                                        </p:attrNameLst>
                                      </p:cBhvr>
                                      <p:tavLst>
                                        <p:tav tm="0">
                                          <p:val>
                                            <p:strVal val="0-#ppt_w/2"/>
                                          </p:val>
                                        </p:tav>
                                        <p:tav tm="100000">
                                          <p:val>
                                            <p:strVal val="#ppt_x"/>
                                          </p:val>
                                        </p:tav>
                                      </p:tavLst>
                                    </p:anim>
                                    <p:anim calcmode="lin" valueType="num">
                                      <p:cBhvr additive="base">
                                        <p:cTn id="57" dur="500" fill="hold"/>
                                        <p:tgtEl>
                                          <p:spTgt spid="5"/>
                                        </p:tgtEl>
                                        <p:attrNameLst>
                                          <p:attrName>ppt_y</p:attrName>
                                        </p:attrNameLst>
                                      </p:cBhvr>
                                      <p:tavLst>
                                        <p:tav tm="0">
                                          <p:val>
                                            <p:strVal val="#ppt_y"/>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7"/>
                                        </p:tgtEl>
                                        <p:attrNameLst>
                                          <p:attrName>style.visibility</p:attrName>
                                        </p:attrNameLst>
                                      </p:cBhvr>
                                      <p:to>
                                        <p:strVal val="visible"/>
                                      </p:to>
                                    </p:set>
                                    <p:anim calcmode="lin" valueType="num">
                                      <p:cBhvr additive="base">
                                        <p:cTn id="60" dur="500" fill="hold"/>
                                        <p:tgtEl>
                                          <p:spTgt spid="7"/>
                                        </p:tgtEl>
                                        <p:attrNameLst>
                                          <p:attrName>ppt_x</p:attrName>
                                        </p:attrNameLst>
                                      </p:cBhvr>
                                      <p:tavLst>
                                        <p:tav tm="0">
                                          <p:val>
                                            <p:strVal val="#ppt_x"/>
                                          </p:val>
                                        </p:tav>
                                        <p:tav tm="100000">
                                          <p:val>
                                            <p:strVal val="#ppt_x"/>
                                          </p:val>
                                        </p:tav>
                                      </p:tavLst>
                                    </p:anim>
                                    <p:anim calcmode="lin" valueType="num">
                                      <p:cBhvr additive="base">
                                        <p:cTn id="61" dur="500" fill="hold"/>
                                        <p:tgtEl>
                                          <p:spTgt spid="7"/>
                                        </p:tgtEl>
                                        <p:attrNameLst>
                                          <p:attrName>ppt_y</p:attrName>
                                        </p:attrNameLst>
                                      </p:cBhvr>
                                      <p:tavLst>
                                        <p:tav tm="0">
                                          <p:val>
                                            <p:strVal val="1+#ppt_h/2"/>
                                          </p:val>
                                        </p:tav>
                                        <p:tav tm="100000">
                                          <p:val>
                                            <p:strVal val="#ppt_y"/>
                                          </p:val>
                                        </p:tav>
                                      </p:tavLst>
                                    </p:anim>
                                  </p:childTnLst>
                                </p:cTn>
                              </p:par>
                              <p:par>
                                <p:cTn id="62" presetID="2" presetClass="entr" presetSubtype="1" fill="hold" nodeType="withEffect">
                                  <p:stCondLst>
                                    <p:cond delay="0"/>
                                  </p:stCondLst>
                                  <p:childTnLst>
                                    <p:set>
                                      <p:cBhvr>
                                        <p:cTn id="63" dur="1" fill="hold">
                                          <p:stCondLst>
                                            <p:cond delay="0"/>
                                          </p:stCondLst>
                                        </p:cTn>
                                        <p:tgtEl>
                                          <p:spTgt spid="10"/>
                                        </p:tgtEl>
                                        <p:attrNameLst>
                                          <p:attrName>style.visibility</p:attrName>
                                        </p:attrNameLst>
                                      </p:cBhvr>
                                      <p:to>
                                        <p:strVal val="visible"/>
                                      </p:to>
                                    </p:set>
                                    <p:anim calcmode="lin" valueType="num">
                                      <p:cBhvr additive="base">
                                        <p:cTn id="64" dur="500" fill="hold"/>
                                        <p:tgtEl>
                                          <p:spTgt spid="10"/>
                                        </p:tgtEl>
                                        <p:attrNameLst>
                                          <p:attrName>ppt_x</p:attrName>
                                        </p:attrNameLst>
                                      </p:cBhvr>
                                      <p:tavLst>
                                        <p:tav tm="0">
                                          <p:val>
                                            <p:strVal val="#ppt_x"/>
                                          </p:val>
                                        </p:tav>
                                        <p:tav tm="100000">
                                          <p:val>
                                            <p:strVal val="#ppt_x"/>
                                          </p:val>
                                        </p:tav>
                                      </p:tavLst>
                                    </p:anim>
                                    <p:anim calcmode="lin" valueType="num">
                                      <p:cBhvr additive="base">
                                        <p:cTn id="65" dur="500" fill="hold"/>
                                        <p:tgtEl>
                                          <p:spTgt spid="10"/>
                                        </p:tgtEl>
                                        <p:attrNameLst>
                                          <p:attrName>ppt_y</p:attrName>
                                        </p:attrNameLst>
                                      </p:cBhvr>
                                      <p:tavLst>
                                        <p:tav tm="0">
                                          <p:val>
                                            <p:strVal val="0-#ppt_h/2"/>
                                          </p:val>
                                        </p:tav>
                                        <p:tav tm="100000">
                                          <p:val>
                                            <p:strVal val="#ppt_y"/>
                                          </p:val>
                                        </p:tav>
                                      </p:tavLst>
                                    </p:anim>
                                  </p:childTnLst>
                                </p:cTn>
                              </p:par>
                              <p:par>
                                <p:cTn id="66" presetID="2" presetClass="entr" presetSubtype="3"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 calcmode="lin" valueType="num">
                                      <p:cBhvr additive="base">
                                        <p:cTn id="68" dur="500" fill="hold"/>
                                        <p:tgtEl>
                                          <p:spTgt spid="12"/>
                                        </p:tgtEl>
                                        <p:attrNameLst>
                                          <p:attrName>ppt_x</p:attrName>
                                        </p:attrNameLst>
                                      </p:cBhvr>
                                      <p:tavLst>
                                        <p:tav tm="0">
                                          <p:val>
                                            <p:strVal val="1+#ppt_w/2"/>
                                          </p:val>
                                        </p:tav>
                                        <p:tav tm="100000">
                                          <p:val>
                                            <p:strVal val="#ppt_x"/>
                                          </p:val>
                                        </p:tav>
                                      </p:tavLst>
                                    </p:anim>
                                    <p:anim calcmode="lin" valueType="num">
                                      <p:cBhvr additive="base">
                                        <p:cTn id="69" dur="500" fill="hold"/>
                                        <p:tgtEl>
                                          <p:spTgt spid="12"/>
                                        </p:tgtEl>
                                        <p:attrNameLst>
                                          <p:attrName>ppt_y</p:attrName>
                                        </p:attrNameLst>
                                      </p:cBhvr>
                                      <p:tavLst>
                                        <p:tav tm="0">
                                          <p:val>
                                            <p:strVal val="0-#ppt_h/2"/>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18"/>
                                        </p:tgtEl>
                                        <p:attrNameLst>
                                          <p:attrName>style.visibility</p:attrName>
                                        </p:attrNameLst>
                                      </p:cBhvr>
                                      <p:to>
                                        <p:strVal val="visible"/>
                                      </p:to>
                                    </p:set>
                                    <p:anim calcmode="lin" valueType="num">
                                      <p:cBhvr additive="base">
                                        <p:cTn id="76" dur="500" fill="hold"/>
                                        <p:tgtEl>
                                          <p:spTgt spid="18"/>
                                        </p:tgtEl>
                                        <p:attrNameLst>
                                          <p:attrName>ppt_x</p:attrName>
                                        </p:attrNameLst>
                                      </p:cBhvr>
                                      <p:tavLst>
                                        <p:tav tm="0">
                                          <p:val>
                                            <p:strVal val="1+#ppt_w/2"/>
                                          </p:val>
                                        </p:tav>
                                        <p:tav tm="100000">
                                          <p:val>
                                            <p:strVal val="#ppt_x"/>
                                          </p:val>
                                        </p:tav>
                                      </p:tavLst>
                                    </p:anim>
                                    <p:anim calcmode="lin" valueType="num">
                                      <p:cBhvr additive="base">
                                        <p:cTn id="77" dur="500" fill="hold"/>
                                        <p:tgtEl>
                                          <p:spTgt spid="18"/>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additive="base">
                                        <p:cTn id="80" dur="500" fill="hold"/>
                                        <p:tgtEl>
                                          <p:spTgt spid="20"/>
                                        </p:tgtEl>
                                        <p:attrNameLst>
                                          <p:attrName>ppt_x</p:attrName>
                                        </p:attrNameLst>
                                      </p:cBhvr>
                                      <p:tavLst>
                                        <p:tav tm="0">
                                          <p:val>
                                            <p:strVal val="#ppt_x"/>
                                          </p:val>
                                        </p:tav>
                                        <p:tav tm="100000">
                                          <p:val>
                                            <p:strVal val="#ppt_x"/>
                                          </p:val>
                                        </p:tav>
                                      </p:tavLst>
                                    </p:anim>
                                    <p:anim calcmode="lin" valueType="num">
                                      <p:cBhvr additive="base">
                                        <p:cTn id="81" dur="500" fill="hold"/>
                                        <p:tgtEl>
                                          <p:spTgt spid="20"/>
                                        </p:tgtEl>
                                        <p:attrNameLst>
                                          <p:attrName>ppt_y</p:attrName>
                                        </p:attrNameLst>
                                      </p:cBhvr>
                                      <p:tavLst>
                                        <p:tav tm="0">
                                          <p:val>
                                            <p:strVal val="1+#ppt_h/2"/>
                                          </p:val>
                                        </p:tav>
                                        <p:tav tm="100000">
                                          <p:val>
                                            <p:strVal val="#ppt_y"/>
                                          </p:val>
                                        </p:tav>
                                      </p:tavLst>
                                    </p:anim>
                                  </p:childTnLst>
                                </p:cTn>
                              </p:par>
                              <p:par>
                                <p:cTn id="82" presetID="2" presetClass="entr" presetSubtype="12" fill="hold" nodeType="withEffect">
                                  <p:stCondLst>
                                    <p:cond delay="0"/>
                                  </p:stCondLst>
                                  <p:childTnLst>
                                    <p:set>
                                      <p:cBhvr>
                                        <p:cTn id="83" dur="1" fill="hold">
                                          <p:stCondLst>
                                            <p:cond delay="0"/>
                                          </p:stCondLst>
                                        </p:cTn>
                                        <p:tgtEl>
                                          <p:spTgt spid="22"/>
                                        </p:tgtEl>
                                        <p:attrNameLst>
                                          <p:attrName>style.visibility</p:attrName>
                                        </p:attrNameLst>
                                      </p:cBhvr>
                                      <p:to>
                                        <p:strVal val="visible"/>
                                      </p:to>
                                    </p:set>
                                    <p:anim calcmode="lin" valueType="num">
                                      <p:cBhvr additive="base">
                                        <p:cTn id="84" dur="500" fill="hold"/>
                                        <p:tgtEl>
                                          <p:spTgt spid="22"/>
                                        </p:tgtEl>
                                        <p:attrNameLst>
                                          <p:attrName>ppt_x</p:attrName>
                                        </p:attrNameLst>
                                      </p:cBhvr>
                                      <p:tavLst>
                                        <p:tav tm="0">
                                          <p:val>
                                            <p:strVal val="0-#ppt_w/2"/>
                                          </p:val>
                                        </p:tav>
                                        <p:tav tm="100000">
                                          <p:val>
                                            <p:strVal val="#ppt_x"/>
                                          </p:val>
                                        </p:tav>
                                      </p:tavLst>
                                    </p:anim>
                                    <p:anim calcmode="lin" valueType="num">
                                      <p:cBhvr additive="base">
                                        <p:cTn id="85" dur="500" fill="hold"/>
                                        <p:tgtEl>
                                          <p:spTgt spid="22"/>
                                        </p:tgtEl>
                                        <p:attrNameLst>
                                          <p:attrName>ppt_y</p:attrName>
                                        </p:attrNameLst>
                                      </p:cBhvr>
                                      <p:tavLst>
                                        <p:tav tm="0">
                                          <p:val>
                                            <p:strVal val="1+#ppt_h/2"/>
                                          </p:val>
                                        </p:tav>
                                        <p:tav tm="100000">
                                          <p:val>
                                            <p:strVal val="#ppt_y"/>
                                          </p:val>
                                        </p:tav>
                                      </p:tavLst>
                                    </p:anim>
                                  </p:childTnLst>
                                </p:cTn>
                              </p:par>
                              <p:par>
                                <p:cTn id="86" presetID="16" presetClass="entr" presetSubtype="21" fill="hold" grpId="0" nodeType="withEffect">
                                  <p:stCondLst>
                                    <p:cond delay="0"/>
                                  </p:stCondLst>
                                  <p:childTnLst>
                                    <p:set>
                                      <p:cBhvr>
                                        <p:cTn id="87" dur="1" fill="hold">
                                          <p:stCondLst>
                                            <p:cond delay="0"/>
                                          </p:stCondLst>
                                        </p:cTn>
                                        <p:tgtEl>
                                          <p:spTgt spid="25"/>
                                        </p:tgtEl>
                                        <p:attrNameLst>
                                          <p:attrName>style.visibility</p:attrName>
                                        </p:attrNameLst>
                                      </p:cBhvr>
                                      <p:to>
                                        <p:strVal val="visible"/>
                                      </p:to>
                                    </p:set>
                                    <p:animEffect transition="in" filter="barn(inVertical)">
                                      <p:cBhvr>
                                        <p:cTn id="8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68875" y="-574925"/>
            <a:ext cx="5588430"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bg1"/>
                </a:solidFill>
                <a:latin typeface="Segoe Script" panose="020B0504020000000003" pitchFamily="34" charset="0"/>
              </a:rPr>
              <a:t>1. L’ARO - Lauzelle</a:t>
            </a:r>
          </a:p>
          <a:p>
            <a:pPr lvl="1"/>
            <a:r>
              <a:rPr lang="fr-FR" noProof="0" dirty="0">
                <a:solidFill>
                  <a:schemeClr val="bg1"/>
                </a:solidFill>
                <a:latin typeface="Segoe Script" panose="020B0504020000000003" pitchFamily="34" charset="0"/>
              </a:rPr>
              <a:t>2. Notre projet pédagogique</a:t>
            </a:r>
          </a:p>
          <a:p>
            <a:pPr lvl="1"/>
            <a:r>
              <a:rPr lang="fr-FR" dirty="0">
                <a:solidFill>
                  <a:schemeClr val="accent2">
                    <a:lumMod val="50000"/>
                    <a:lumOff val="50000"/>
                  </a:schemeClr>
                </a:solidFill>
                <a:latin typeface="Segoe Script" panose="020B0504020000000003" pitchFamily="34" charset="0"/>
              </a:rPr>
              <a:t>3. L’évaluation</a:t>
            </a:r>
          </a:p>
          <a:p>
            <a:pPr lvl="1"/>
            <a:r>
              <a:rPr lang="fr-FR" noProof="0" dirty="0">
                <a:solidFill>
                  <a:schemeClr val="bg1"/>
                </a:solidFill>
                <a:latin typeface="Segoe Script" panose="020B0504020000000003" pitchFamily="34" charset="0"/>
              </a:rPr>
              <a:t>4. L’élève en difficulté</a:t>
            </a:r>
          </a:p>
          <a:p>
            <a:pPr lvl="1"/>
            <a:r>
              <a:rPr lang="fr-FR" noProof="0" dirty="0">
                <a:solidFill>
                  <a:schemeClr val="bg1"/>
                </a:solidFill>
                <a:latin typeface="Segoe Script" panose="020B0504020000000003" pitchFamily="34" charset="0"/>
              </a:rPr>
              <a:t>5. Une scolarité complète à Lauzelle</a:t>
            </a:r>
          </a:p>
          <a:p>
            <a:pPr lvl="1"/>
            <a:r>
              <a:rPr lang="fr-FR" noProof="0" dirty="0">
                <a:solidFill>
                  <a:schemeClr val="bg1"/>
                </a:solidFill>
                <a:latin typeface="Segoe Script" panose="020B0504020000000003" pitchFamily="34" charset="0"/>
              </a:rPr>
              <a:t>6. Une journée type</a:t>
            </a:r>
          </a:p>
          <a:p>
            <a:pPr lvl="1"/>
            <a:r>
              <a:rPr lang="fr-FR" noProof="0" dirty="0">
                <a:solidFill>
                  <a:schemeClr val="bg1"/>
                </a:solidFill>
                <a:latin typeface="Segoe Script" panose="020B0504020000000003" pitchFamily="34" charset="0"/>
              </a:rPr>
              <a:t>7. Quelques activités de l’école</a:t>
            </a:r>
          </a:p>
          <a:p>
            <a:pPr lvl="1"/>
            <a:r>
              <a:rPr lang="fr-FR" noProof="0" dirty="0">
                <a:solidFill>
                  <a:schemeClr val="bg1"/>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197091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xEl>
                                              <p:pRg st="5" end="5"/>
                                            </p:txEl>
                                          </p:spTgt>
                                        </p:tgtEl>
                                      </p:cBhvr>
                                      <p:by x="110000" y="110000"/>
                                    </p:animScale>
                                  </p:childTnLst>
                                </p:cTn>
                              </p:par>
                              <p:par>
                                <p:cTn id="7" presetID="9" presetClass="emph" presetSubtype="0" nodeType="withEffect">
                                  <p:stCondLst>
                                    <p:cond delay="0"/>
                                  </p:stCondLst>
                                  <p:childTnLst>
                                    <p:set>
                                      <p:cBhvr rctx="PPT">
                                        <p:cTn id="8" dur="indefinite"/>
                                        <p:tgtEl>
                                          <p:spTgt spid="6">
                                            <p:txEl>
                                              <p:pRg st="6" end="6"/>
                                            </p:txEl>
                                          </p:spTgt>
                                        </p:tgtEl>
                                        <p:attrNameLst>
                                          <p:attrName>style.opacity</p:attrName>
                                        </p:attrNameLst>
                                      </p:cBhvr>
                                      <p:to>
                                        <p:strVal val="0.5"/>
                                      </p:to>
                                    </p:set>
                                    <p:animEffect filter="image" prLst="opacity: 0.5">
                                      <p:cBhvr rctx="IE">
                                        <p:cTn id="9" dur="indefinite"/>
                                        <p:tgtEl>
                                          <p:spTgt spid="6">
                                            <p:txEl>
                                              <p:pRg st="6" end="6"/>
                                            </p:txEl>
                                          </p:spTgt>
                                        </p:tgtEl>
                                      </p:cBhvr>
                                    </p:animEffect>
                                  </p:childTnLst>
                                </p:cTn>
                              </p:par>
                              <p:par>
                                <p:cTn id="10" presetID="9" presetClass="emph" presetSubtype="0" nodeType="withEffect">
                                  <p:stCondLst>
                                    <p:cond delay="0"/>
                                  </p:stCondLst>
                                  <p:childTnLst>
                                    <p:set>
                                      <p:cBhvr rctx="PPT">
                                        <p:cTn id="11" dur="indefinite"/>
                                        <p:tgtEl>
                                          <p:spTgt spid="6">
                                            <p:txEl>
                                              <p:pRg st="7" end="7"/>
                                            </p:txEl>
                                          </p:spTgt>
                                        </p:tgtEl>
                                        <p:attrNameLst>
                                          <p:attrName>style.opacity</p:attrName>
                                        </p:attrNameLst>
                                      </p:cBhvr>
                                      <p:to>
                                        <p:strVal val="0.5"/>
                                      </p:to>
                                    </p:set>
                                    <p:animEffect filter="image" prLst="opacity: 0.5">
                                      <p:cBhvr rctx="IE">
                                        <p:cTn id="12" dur="indefinite"/>
                                        <p:tgtEl>
                                          <p:spTgt spid="6">
                                            <p:txEl>
                                              <p:pRg st="7" end="7"/>
                                            </p:txEl>
                                          </p:spTgt>
                                        </p:tgtEl>
                                      </p:cBhvr>
                                    </p:animEffect>
                                  </p:childTnLst>
                                </p:cTn>
                              </p:par>
                              <p:par>
                                <p:cTn id="13" presetID="9" presetClass="emph" presetSubtype="0" nodeType="withEffect">
                                  <p:stCondLst>
                                    <p:cond delay="0"/>
                                  </p:stCondLst>
                                  <p:childTnLst>
                                    <p:set>
                                      <p:cBhvr rctx="PPT">
                                        <p:cTn id="14" dur="indefinite"/>
                                        <p:tgtEl>
                                          <p:spTgt spid="6">
                                            <p:txEl>
                                              <p:pRg st="8" end="8"/>
                                            </p:txEl>
                                          </p:spTgt>
                                        </p:tgtEl>
                                        <p:attrNameLst>
                                          <p:attrName>style.opacity</p:attrName>
                                        </p:attrNameLst>
                                      </p:cBhvr>
                                      <p:to>
                                        <p:strVal val="0.5"/>
                                      </p:to>
                                    </p:set>
                                    <p:animEffect filter="image" prLst="opacity: 0.5">
                                      <p:cBhvr rctx="IE">
                                        <p:cTn id="15" dur="indefinite"/>
                                        <p:tgtEl>
                                          <p:spTgt spid="6">
                                            <p:txEl>
                                              <p:pRg st="8" end="8"/>
                                            </p:txEl>
                                          </p:spTgt>
                                        </p:tgtEl>
                                      </p:cBhvr>
                                    </p:animEffect>
                                  </p:childTnLst>
                                </p:cTn>
                              </p:par>
                              <p:par>
                                <p:cTn id="16" presetID="9" presetClass="emph" presetSubtype="0" nodeType="withEffect">
                                  <p:stCondLst>
                                    <p:cond delay="0"/>
                                  </p:stCondLst>
                                  <p:childTnLst>
                                    <p:set>
                                      <p:cBhvr rctx="PPT">
                                        <p:cTn id="17" dur="indefinite"/>
                                        <p:tgtEl>
                                          <p:spTgt spid="6">
                                            <p:txEl>
                                              <p:pRg st="9" end="9"/>
                                            </p:txEl>
                                          </p:spTgt>
                                        </p:tgtEl>
                                        <p:attrNameLst>
                                          <p:attrName>style.opacity</p:attrName>
                                        </p:attrNameLst>
                                      </p:cBhvr>
                                      <p:to>
                                        <p:strVal val="0.5"/>
                                      </p:to>
                                    </p:set>
                                    <p:animEffect filter="image" prLst="opacity: 0.5">
                                      <p:cBhvr rctx="IE">
                                        <p:cTn id="18" dur="indefinite"/>
                                        <p:tgtEl>
                                          <p:spTgt spid="6">
                                            <p:txEl>
                                              <p:pRg st="9" end="9"/>
                                            </p:txEl>
                                          </p:spTgt>
                                        </p:tgtEl>
                                      </p:cBhvr>
                                    </p:animEffect>
                                  </p:childTnLst>
                                </p:cTn>
                              </p:par>
                              <p:par>
                                <p:cTn id="19" presetID="9" presetClass="emph" presetSubtype="0" nodeType="withEffect">
                                  <p:stCondLst>
                                    <p:cond delay="0"/>
                                  </p:stCondLst>
                                  <p:childTnLst>
                                    <p:set>
                                      <p:cBhvr rctx="PPT">
                                        <p:cTn id="20" dur="indefinite"/>
                                        <p:tgtEl>
                                          <p:spTgt spid="6">
                                            <p:txEl>
                                              <p:pRg st="10" end="10"/>
                                            </p:txEl>
                                          </p:spTgt>
                                        </p:tgtEl>
                                        <p:attrNameLst>
                                          <p:attrName>style.opacity</p:attrName>
                                        </p:attrNameLst>
                                      </p:cBhvr>
                                      <p:to>
                                        <p:strVal val="0.5"/>
                                      </p:to>
                                    </p:set>
                                    <p:animEffect filter="image" prLst="opacity: 0.5">
                                      <p:cBhvr rctx="IE">
                                        <p:cTn id="21" dur="indefinite"/>
                                        <p:tgtEl>
                                          <p:spTgt spid="6">
                                            <p:txEl>
                                              <p:pRg st="10" end="10"/>
                                            </p:txEl>
                                          </p:spTgt>
                                        </p:tgtEl>
                                      </p:cBhvr>
                                    </p:animEffect>
                                  </p:childTnLst>
                                </p:cTn>
                              </p:par>
                              <p:par>
                                <p:cTn id="22" presetID="9" presetClass="emph" presetSubtype="0" nodeType="withEffect">
                                  <p:stCondLst>
                                    <p:cond delay="0"/>
                                  </p:stCondLst>
                                  <p:childTnLst>
                                    <p:set>
                                      <p:cBhvr rctx="PPT">
                                        <p:cTn id="23" dur="indefinite"/>
                                        <p:tgtEl>
                                          <p:spTgt spid="6">
                                            <p:txEl>
                                              <p:pRg st="12" end="12"/>
                                            </p:txEl>
                                          </p:spTgt>
                                        </p:tgtEl>
                                        <p:attrNameLst>
                                          <p:attrName>style.opacity</p:attrName>
                                        </p:attrNameLst>
                                      </p:cBhvr>
                                      <p:to>
                                        <p:strVal val="0.5"/>
                                      </p:to>
                                    </p:set>
                                    <p:animEffect filter="image" prLst="opacity: 0.5">
                                      <p:cBhvr rctx="IE">
                                        <p:cTn id="24" dur="indefinite"/>
                                        <p:tgtEl>
                                          <p:spTgt spid="6">
                                            <p:txEl>
                                              <p:pRg st="12" end="12"/>
                                            </p:txEl>
                                          </p:spTgt>
                                        </p:tgtEl>
                                      </p:cBhvr>
                                    </p:animEffect>
                                  </p:childTnLst>
                                </p:cTn>
                              </p:par>
                              <p:par>
                                <p:cTn id="25" presetID="9" presetClass="emph" presetSubtype="0" nodeType="withEffect">
                                  <p:stCondLst>
                                    <p:cond delay="0"/>
                                  </p:stCondLst>
                                  <p:childTnLst>
                                    <p:set>
                                      <p:cBhvr rctx="PPT">
                                        <p:cTn id="26" dur="indefinite"/>
                                        <p:tgtEl>
                                          <p:spTgt spid="6">
                                            <p:txEl>
                                              <p:pRg st="3" end="3"/>
                                            </p:txEl>
                                          </p:spTgt>
                                        </p:tgtEl>
                                        <p:attrNameLst>
                                          <p:attrName>style.opacity</p:attrName>
                                        </p:attrNameLst>
                                      </p:cBhvr>
                                      <p:to>
                                        <p:strVal val="0.5"/>
                                      </p:to>
                                    </p:set>
                                    <p:animEffect filter="image" prLst="opacity: 0.5">
                                      <p:cBhvr rctx="IE">
                                        <p:cTn id="27" dur="indefinite"/>
                                        <p:tgtEl>
                                          <p:spTgt spid="6">
                                            <p:txEl>
                                              <p:pRg st="3" end="3"/>
                                            </p:txEl>
                                          </p:spTgt>
                                        </p:tgtEl>
                                      </p:cBhvr>
                                    </p:animEffect>
                                  </p:childTnLst>
                                </p:cTn>
                              </p:par>
                              <p:par>
                                <p:cTn id="28" presetID="9" presetClass="emph" presetSubtype="0" nodeType="withEffect">
                                  <p:stCondLst>
                                    <p:cond delay="0"/>
                                  </p:stCondLst>
                                  <p:childTnLst>
                                    <p:set>
                                      <p:cBhvr rctx="PPT">
                                        <p:cTn id="29" dur="indefinite"/>
                                        <p:tgtEl>
                                          <p:spTgt spid="6">
                                            <p:txEl>
                                              <p:pRg st="4" end="4"/>
                                            </p:txEl>
                                          </p:spTgt>
                                        </p:tgtEl>
                                        <p:attrNameLst>
                                          <p:attrName>style.opacity</p:attrName>
                                        </p:attrNameLst>
                                      </p:cBhvr>
                                      <p:to>
                                        <p:strVal val="0.5"/>
                                      </p:to>
                                    </p:set>
                                    <p:animEffect filter="image" prLst="opacity: 0.5">
                                      <p:cBhvr rctx="IE">
                                        <p:cTn id="30" dur="indefinite"/>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Placeholder 19">
            <a:extLst>
              <a:ext uri="{FF2B5EF4-FFF2-40B4-BE49-F238E27FC236}">
                <a16:creationId xmlns:a16="http://schemas.microsoft.com/office/drawing/2014/main" id="{1A5F02FB-FDF1-427A-AB2F-50F09EBEE54E}"/>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936" y="-261257"/>
            <a:ext cx="12190125" cy="7380514"/>
          </a:xfrm>
        </p:spPr>
      </p:pic>
      <p:grpSp>
        <p:nvGrpSpPr>
          <p:cNvPr id="3" name="Group 2" descr="decorative element">
            <a:extLst>
              <a:ext uri="{FF2B5EF4-FFF2-40B4-BE49-F238E27FC236}">
                <a16:creationId xmlns:a16="http://schemas.microsoft.com/office/drawing/2014/main" id="{B96D2D9B-E0B9-499F-9404-108DB59E4502}"/>
              </a:ext>
            </a:extLst>
          </p:cNvPr>
          <p:cNvGrpSpPr/>
          <p:nvPr/>
        </p:nvGrpSpPr>
        <p:grpSpPr>
          <a:xfrm>
            <a:off x="-130630" y="0"/>
            <a:ext cx="7087686" cy="6858000"/>
            <a:chOff x="-130630" y="0"/>
            <a:chExt cx="7087686" cy="6858000"/>
          </a:xfrm>
        </p:grpSpPr>
        <p:sp>
          <p:nvSpPr>
            <p:cNvPr id="33" name="Parallelogram 32">
              <a:extLst>
                <a:ext uri="{FF2B5EF4-FFF2-40B4-BE49-F238E27FC236}">
                  <a16:creationId xmlns:a16="http://schemas.microsoft.com/office/drawing/2014/main" id="{7E2E6584-76E9-4C56-A349-C9CDC96DC5F0}"/>
                </a:ext>
              </a:extLst>
            </p:cNvPr>
            <p:cNvSpPr/>
            <p:nvPr/>
          </p:nvSpPr>
          <p:spPr>
            <a:xfrm>
              <a:off x="1150750" y="0"/>
              <a:ext cx="5491804" cy="6858000"/>
            </a:xfrm>
            <a:prstGeom prst="parallelogram">
              <a:avLst>
                <a:gd name="adj" fmla="val 32713"/>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Freeform: Shape 9">
              <a:extLst>
                <a:ext uri="{FF2B5EF4-FFF2-40B4-BE49-F238E27FC236}">
                  <a16:creationId xmlns:a16="http://schemas.microsoft.com/office/drawing/2014/main" id="{B73F00D5-E18D-4210-AD3E-3ED73CEE4865}"/>
                </a:ext>
              </a:extLst>
            </p:cNvPr>
            <p:cNvSpPr/>
            <p:nvPr/>
          </p:nvSpPr>
          <p:spPr>
            <a:xfrm flipH="1" flipV="1">
              <a:off x="0" y="482600"/>
              <a:ext cx="6957056" cy="5892799"/>
            </a:xfrm>
            <a:custGeom>
              <a:avLst/>
              <a:gdLst>
                <a:gd name="connsiteX0" fmla="*/ 6957056 w 6957056"/>
                <a:gd name="connsiteY0" fmla="*/ 5892799 h 5892799"/>
                <a:gd name="connsiteX1" fmla="*/ 0 w 6957056"/>
                <a:gd name="connsiteY1" fmla="*/ 5892799 h 5892799"/>
                <a:gd name="connsiteX2" fmla="*/ 1473200 w 6957056"/>
                <a:gd name="connsiteY2" fmla="*/ 0 h 5892799"/>
                <a:gd name="connsiteX3" fmla="*/ 6957056 w 6957056"/>
                <a:gd name="connsiteY3" fmla="*/ 0 h 5892799"/>
              </a:gdLst>
              <a:ahLst/>
              <a:cxnLst>
                <a:cxn ang="0">
                  <a:pos x="connsiteX0" y="connsiteY0"/>
                </a:cxn>
                <a:cxn ang="0">
                  <a:pos x="connsiteX1" y="connsiteY1"/>
                </a:cxn>
                <a:cxn ang="0">
                  <a:pos x="connsiteX2" y="connsiteY2"/>
                </a:cxn>
                <a:cxn ang="0">
                  <a:pos x="connsiteX3" y="connsiteY3"/>
                </a:cxn>
              </a:cxnLst>
              <a:rect l="l" t="t" r="r" b="b"/>
              <a:pathLst>
                <a:path w="6957056" h="5892799">
                  <a:moveTo>
                    <a:pt x="6957056" y="5892799"/>
                  </a:moveTo>
                  <a:lnTo>
                    <a:pt x="0" y="5892799"/>
                  </a:lnTo>
                  <a:lnTo>
                    <a:pt x="1473200" y="0"/>
                  </a:lnTo>
                  <a:lnTo>
                    <a:pt x="6957056" y="0"/>
                  </a:lnTo>
                  <a:close/>
                </a:path>
              </a:pathLst>
            </a:custGeom>
            <a:solidFill>
              <a:schemeClr val="accent2">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13" name="Freeform: Shape 12">
              <a:extLst>
                <a:ext uri="{FF2B5EF4-FFF2-40B4-BE49-F238E27FC236}">
                  <a16:creationId xmlns:a16="http://schemas.microsoft.com/office/drawing/2014/main" id="{C6577883-A694-450C-A2C7-C9C8A85D9915}"/>
                </a:ext>
              </a:extLst>
            </p:cNvPr>
            <p:cNvSpPr/>
            <p:nvPr/>
          </p:nvSpPr>
          <p:spPr>
            <a:xfrm flipH="1" flipV="1">
              <a:off x="-130630" y="4705893"/>
              <a:ext cx="6267450" cy="883839"/>
            </a:xfrm>
            <a:custGeom>
              <a:avLst/>
              <a:gdLst>
                <a:gd name="connsiteX0" fmla="*/ 6267450 w 6267450"/>
                <a:gd name="connsiteY0" fmla="*/ 883839 h 883839"/>
                <a:gd name="connsiteX1" fmla="*/ 0 w 6267450"/>
                <a:gd name="connsiteY1" fmla="*/ 883839 h 883839"/>
                <a:gd name="connsiteX2" fmla="*/ 220960 w 6267450"/>
                <a:gd name="connsiteY2" fmla="*/ 0 h 883839"/>
                <a:gd name="connsiteX3" fmla="*/ 6267450 w 6267450"/>
                <a:gd name="connsiteY3" fmla="*/ 0 h 883839"/>
              </a:gdLst>
              <a:ahLst/>
              <a:cxnLst>
                <a:cxn ang="0">
                  <a:pos x="connsiteX0" y="connsiteY0"/>
                </a:cxn>
                <a:cxn ang="0">
                  <a:pos x="connsiteX1" y="connsiteY1"/>
                </a:cxn>
                <a:cxn ang="0">
                  <a:pos x="connsiteX2" y="connsiteY2"/>
                </a:cxn>
                <a:cxn ang="0">
                  <a:pos x="connsiteX3" y="connsiteY3"/>
                </a:cxn>
              </a:cxnLst>
              <a:rect l="l" t="t" r="r" b="b"/>
              <a:pathLst>
                <a:path w="6267450" h="883839">
                  <a:moveTo>
                    <a:pt x="6267450" y="883839"/>
                  </a:moveTo>
                  <a:lnTo>
                    <a:pt x="0" y="883839"/>
                  </a:lnTo>
                  <a:lnTo>
                    <a:pt x="220960" y="0"/>
                  </a:lnTo>
                  <a:lnTo>
                    <a:pt x="6267450" y="0"/>
                  </a:ln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grpSp>
      <p:sp>
        <p:nvSpPr>
          <p:cNvPr id="31" name="Title 30">
            <a:extLst>
              <a:ext uri="{FF2B5EF4-FFF2-40B4-BE49-F238E27FC236}">
                <a16:creationId xmlns:a16="http://schemas.microsoft.com/office/drawing/2014/main" id="{9284195F-D106-45D8-ABAA-959FA68948B0}"/>
              </a:ext>
            </a:extLst>
          </p:cNvPr>
          <p:cNvSpPr>
            <a:spLocks noGrp="1"/>
          </p:cNvSpPr>
          <p:nvPr>
            <p:ph type="ctrTitle"/>
          </p:nvPr>
        </p:nvSpPr>
        <p:spPr>
          <a:xfrm>
            <a:off x="453180" y="914400"/>
            <a:ext cx="5330038" cy="3404484"/>
          </a:xfrm>
        </p:spPr>
        <p:txBody>
          <a:bodyPr/>
          <a:lstStyle/>
          <a:p>
            <a:pPr algn="ctr">
              <a:lnSpc>
                <a:spcPct val="100000"/>
              </a:lnSpc>
            </a:pPr>
            <a:r>
              <a:rPr lang="fr-FR" sz="4800" b="1" cap="small" noProof="0" dirty="0"/>
              <a:t>Athénée royal </a:t>
            </a:r>
            <a:br>
              <a:rPr lang="fr-FR" sz="4800" b="1" cap="small" noProof="0" dirty="0"/>
            </a:br>
            <a:r>
              <a:rPr lang="fr-FR" sz="4800" b="1" cap="small" noProof="0" dirty="0"/>
              <a:t>Paul Delvaux</a:t>
            </a:r>
            <a:br>
              <a:rPr lang="fr-FR" sz="1000" b="1" cap="small" noProof="0" dirty="0"/>
            </a:br>
            <a:r>
              <a:rPr lang="fr-FR" sz="1000" noProof="0" dirty="0">
                <a:latin typeface="Calibri" panose="020F0502020204030204" pitchFamily="34" charset="0"/>
              </a:rPr>
              <a:t>~</a:t>
            </a:r>
            <a:br>
              <a:rPr lang="fr-FR" noProof="0" dirty="0"/>
            </a:br>
            <a:r>
              <a:rPr lang="fr-FR" noProof="0" dirty="0"/>
              <a:t>Ottignies – LLN</a:t>
            </a:r>
            <a:br>
              <a:rPr lang="fr-FR" noProof="0" dirty="0"/>
            </a:br>
            <a:r>
              <a:rPr lang="fr-FR" sz="1000" noProof="0" dirty="0">
                <a:latin typeface="Calibri" panose="020F0502020204030204" pitchFamily="34" charset="0"/>
              </a:rPr>
              <a:t>~</a:t>
            </a:r>
            <a:br>
              <a:rPr lang="fr-FR" noProof="0" dirty="0"/>
            </a:br>
            <a:r>
              <a:rPr lang="fr-FR" noProof="0" dirty="0"/>
              <a:t>antenne de Lauzelle</a:t>
            </a:r>
          </a:p>
        </p:txBody>
      </p:sp>
      <p:sp>
        <p:nvSpPr>
          <p:cNvPr id="12" name="Subtitle 11">
            <a:extLst>
              <a:ext uri="{FF2B5EF4-FFF2-40B4-BE49-F238E27FC236}">
                <a16:creationId xmlns:a16="http://schemas.microsoft.com/office/drawing/2014/main" id="{A6AB5563-AD44-4883-8D3E-93E27EEDAA40}"/>
              </a:ext>
            </a:extLst>
          </p:cNvPr>
          <p:cNvSpPr>
            <a:spLocks noGrp="1"/>
          </p:cNvSpPr>
          <p:nvPr>
            <p:ph type="subTitle" idx="1"/>
          </p:nvPr>
        </p:nvSpPr>
        <p:spPr>
          <a:xfrm>
            <a:off x="453180" y="4801485"/>
            <a:ext cx="5049510" cy="521208"/>
          </a:xfrm>
        </p:spPr>
        <p:txBody>
          <a:bodyPr/>
          <a:lstStyle/>
          <a:p>
            <a:r>
              <a:rPr lang="fr-FR" sz="4400" b="1" noProof="0" dirty="0">
                <a:latin typeface="+mj-lt"/>
              </a:rPr>
              <a:t>Bienvenue</a:t>
            </a:r>
            <a:endParaRPr lang="fr-FR" b="1" noProof="0" dirty="0">
              <a:latin typeface="+mj-lt"/>
            </a:endParaRPr>
          </a:p>
        </p:txBody>
      </p:sp>
    </p:spTree>
    <p:extLst>
      <p:ext uri="{BB962C8B-B14F-4D97-AF65-F5344CB8AC3E}">
        <p14:creationId xmlns:p14="http://schemas.microsoft.com/office/powerpoint/2010/main" val="4124417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30000" y="30000"/>
                                    </p:animScale>
                                  </p:childTnLst>
                                </p:cTn>
                              </p:par>
                              <p:par>
                                <p:cTn id="7" presetID="50" presetClass="path" presetSubtype="0" accel="50000" decel="50000" fill="hold" nodeType="withEffect">
                                  <p:stCondLst>
                                    <p:cond delay="0"/>
                                  </p:stCondLst>
                                  <p:childTnLst>
                                    <p:animMotion origin="layout" path="M 0 0 L 0.19753 0 C 0.28633 0 0.39596 -0.08727 0.39596 -0.15764 L 0.39596 -0.31505 " pathEditMode="relative" rAng="0" ptsTypes="AAAA">
                                      <p:cBhvr>
                                        <p:cTn id="8" dur="2000" fill="hold"/>
                                        <p:tgtEl>
                                          <p:spTgt spid="20"/>
                                        </p:tgtEl>
                                        <p:attrNameLst>
                                          <p:attrName>ppt_x</p:attrName>
                                          <p:attrName>ppt_y</p:attrName>
                                        </p:attrNameLst>
                                      </p:cBhvr>
                                      <p:rCtr x="19792"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7025" y="-533075"/>
            <a:ext cx="5672130"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20</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L’évaluation</a:t>
            </a:r>
          </a:p>
        </p:txBody>
      </p:sp>
      <p:sp>
        <p:nvSpPr>
          <p:cNvPr id="18" name="TextBox 17"/>
          <p:cNvSpPr txBox="1"/>
          <p:nvPr/>
        </p:nvSpPr>
        <p:spPr>
          <a:xfrm>
            <a:off x="439270" y="1427907"/>
            <a:ext cx="11607800" cy="707886"/>
          </a:xfrm>
          <a:prstGeom prst="rect">
            <a:avLst/>
          </a:prstGeom>
          <a:noFill/>
        </p:spPr>
        <p:txBody>
          <a:bodyPr wrap="square" rtlCol="0">
            <a:spAutoFit/>
          </a:bodyPr>
          <a:lstStyle/>
          <a:p>
            <a:pPr marL="285750" indent="-285750">
              <a:buFont typeface="Arial" panose="020B0604020202020204" pitchFamily="34" charset="0"/>
              <a:buChar char="•"/>
            </a:pPr>
            <a:r>
              <a:rPr lang="fr-FR" sz="2000" dirty="0">
                <a:solidFill>
                  <a:schemeClr val="accent2"/>
                </a:solidFill>
                <a:latin typeface="+mj-lt"/>
              </a:rPr>
              <a:t>continue (formative / sommative)</a:t>
            </a:r>
          </a:p>
          <a:p>
            <a:pPr marL="285750" indent="-285750">
              <a:buFont typeface="Arial" panose="020B0604020202020204" pitchFamily="34" charset="0"/>
              <a:buChar char="•"/>
            </a:pPr>
            <a:r>
              <a:rPr lang="fr-FR" sz="2000" dirty="0">
                <a:solidFill>
                  <a:schemeClr val="accent2"/>
                </a:solidFill>
                <a:latin typeface="+mj-lt"/>
              </a:rPr>
              <a:t>diverse et variée (contrôles, devoirs, bilans… / évaluation chiffrée, par lettres, code couleurs…)</a:t>
            </a:r>
            <a:endParaRPr lang="fr-FR" dirty="0"/>
          </a:p>
        </p:txBody>
      </p:sp>
      <p:graphicFrame>
        <p:nvGraphicFramePr>
          <p:cNvPr id="20" name="Diagram 19"/>
          <p:cNvGraphicFramePr/>
          <p:nvPr>
            <p:extLst>
              <p:ext uri="{D42A27DB-BD31-4B8C-83A1-F6EECF244321}">
                <p14:modId xmlns:p14="http://schemas.microsoft.com/office/powerpoint/2010/main" val="3097160796"/>
              </p:ext>
            </p:extLst>
          </p:nvPr>
        </p:nvGraphicFramePr>
        <p:xfrm>
          <a:off x="814487" y="2119444"/>
          <a:ext cx="10938243" cy="22155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3" name="TextBox 22"/>
          <p:cNvSpPr txBox="1"/>
          <p:nvPr/>
        </p:nvSpPr>
        <p:spPr>
          <a:xfrm>
            <a:off x="584200" y="4381137"/>
            <a:ext cx="10096500" cy="400110"/>
          </a:xfrm>
          <a:prstGeom prst="rect">
            <a:avLst/>
          </a:prstGeom>
          <a:noFill/>
        </p:spPr>
        <p:txBody>
          <a:bodyPr wrap="square" rtlCol="0">
            <a:spAutoFit/>
          </a:bodyPr>
          <a:lstStyle/>
          <a:p>
            <a:r>
              <a:rPr lang="fr-FR" dirty="0">
                <a:solidFill>
                  <a:schemeClr val="accent2"/>
                </a:solidFill>
              </a:rPr>
              <a:t>    </a:t>
            </a:r>
            <a:r>
              <a:rPr lang="fr-FR" sz="2000" dirty="0">
                <a:solidFill>
                  <a:schemeClr val="accent2"/>
                </a:solidFill>
                <a:latin typeface="+mj-lt"/>
              </a:rPr>
              <a:t>Toutes ces évaluations rendent compte… </a:t>
            </a:r>
            <a:endParaRPr lang="fr-FR" sz="2000" b="1" dirty="0">
              <a:solidFill>
                <a:schemeClr val="accent2"/>
              </a:solidFill>
              <a:latin typeface="+mj-lt"/>
            </a:endParaRPr>
          </a:p>
        </p:txBody>
      </p:sp>
      <p:sp>
        <p:nvSpPr>
          <p:cNvPr id="24" name="TextBox 23"/>
          <p:cNvSpPr txBox="1"/>
          <p:nvPr/>
        </p:nvSpPr>
        <p:spPr>
          <a:xfrm>
            <a:off x="774700" y="5763568"/>
            <a:ext cx="10917484" cy="523220"/>
          </a:xfrm>
          <a:prstGeom prst="rect">
            <a:avLst/>
          </a:prstGeom>
          <a:noFill/>
        </p:spPr>
        <p:txBody>
          <a:bodyPr wrap="square" rtlCol="0">
            <a:spAutoFit/>
          </a:bodyPr>
          <a:lstStyle/>
          <a:p>
            <a:r>
              <a:rPr lang="fr-FR" sz="2000" dirty="0">
                <a:solidFill>
                  <a:schemeClr val="accent2"/>
                </a:solidFill>
                <a:latin typeface="+mj-lt"/>
                <a:cs typeface="Times New Roman" panose="02020603050405020304" pitchFamily="18" charset="0"/>
              </a:rPr>
              <a:t>→ N</a:t>
            </a:r>
            <a:r>
              <a:rPr lang="fr-FR" sz="2000" dirty="0">
                <a:solidFill>
                  <a:schemeClr val="accent2"/>
                </a:solidFill>
                <a:latin typeface="+mj-lt"/>
              </a:rPr>
              <a:t>ous permettent d’établir </a:t>
            </a:r>
            <a:r>
              <a:rPr lang="fr-FR" sz="2800" b="1" u="sng" dirty="0">
                <a:solidFill>
                  <a:schemeClr val="accent2"/>
                </a:solidFill>
                <a:latin typeface="+mj-lt"/>
              </a:rPr>
              <a:t>le BULLETIN</a:t>
            </a:r>
            <a:r>
              <a:rPr lang="fr-FR" sz="2000" b="1" dirty="0">
                <a:solidFill>
                  <a:schemeClr val="accent2"/>
                </a:solidFill>
                <a:latin typeface="+mj-lt"/>
              </a:rPr>
              <a:t> 		</a:t>
            </a:r>
            <a:r>
              <a:rPr lang="fr-FR" sz="2000" dirty="0">
                <a:solidFill>
                  <a:schemeClr val="accent2"/>
                </a:solidFill>
                <a:latin typeface="+mj-lt"/>
              </a:rPr>
              <a:t>(= document OFFICIEL de référence)</a:t>
            </a:r>
          </a:p>
        </p:txBody>
      </p:sp>
      <p:sp>
        <p:nvSpPr>
          <p:cNvPr id="2" name="TextBox 1"/>
          <p:cNvSpPr txBox="1"/>
          <p:nvPr/>
        </p:nvSpPr>
        <p:spPr>
          <a:xfrm>
            <a:off x="774700" y="4848210"/>
            <a:ext cx="7740650" cy="646331"/>
          </a:xfrm>
          <a:prstGeom prst="rect">
            <a:avLst/>
          </a:prstGeom>
          <a:solidFill>
            <a:schemeClr val="tx2"/>
          </a:solidFill>
        </p:spPr>
        <p:txBody>
          <a:bodyPr wrap="square" rtlCol="0">
            <a:spAutoFit/>
          </a:bodyPr>
          <a:lstStyle/>
          <a:p>
            <a:pPr algn="ctr"/>
            <a:r>
              <a:rPr lang="fr-FR" dirty="0">
                <a:solidFill>
                  <a:schemeClr val="bg1"/>
                </a:solidFill>
              </a:rPr>
              <a:t>de la progression des apprentissages = les </a:t>
            </a:r>
            <a:r>
              <a:rPr lang="fr-FR" u="sng" dirty="0">
                <a:solidFill>
                  <a:schemeClr val="bg1"/>
                </a:solidFill>
              </a:rPr>
              <a:t>compétences disciplinaires</a:t>
            </a:r>
          </a:p>
          <a:p>
            <a:pPr algn="ctr"/>
            <a:r>
              <a:rPr lang="fr-FR" dirty="0">
                <a:solidFill>
                  <a:schemeClr val="bg1"/>
                </a:solidFill>
              </a:rPr>
              <a:t>(socles de compétences au 1</a:t>
            </a:r>
            <a:r>
              <a:rPr lang="fr-FR" baseline="30000" dirty="0">
                <a:solidFill>
                  <a:schemeClr val="bg1"/>
                </a:solidFill>
              </a:rPr>
              <a:t>er</a:t>
            </a:r>
            <a:r>
              <a:rPr lang="fr-FR" dirty="0">
                <a:solidFill>
                  <a:schemeClr val="bg1"/>
                </a:solidFill>
              </a:rPr>
              <a:t> d° / compétences terminales aux 2</a:t>
            </a:r>
            <a:r>
              <a:rPr lang="fr-FR" baseline="30000" dirty="0">
                <a:solidFill>
                  <a:schemeClr val="bg1"/>
                </a:solidFill>
              </a:rPr>
              <a:t>e</a:t>
            </a:r>
            <a:r>
              <a:rPr lang="fr-FR" dirty="0">
                <a:solidFill>
                  <a:schemeClr val="bg1"/>
                </a:solidFill>
              </a:rPr>
              <a:t> et 3</a:t>
            </a:r>
            <a:r>
              <a:rPr lang="fr-FR" baseline="30000" dirty="0">
                <a:solidFill>
                  <a:schemeClr val="bg1"/>
                </a:solidFill>
              </a:rPr>
              <a:t>e</a:t>
            </a:r>
            <a:r>
              <a:rPr lang="fr-FR" dirty="0">
                <a:solidFill>
                  <a:schemeClr val="bg1"/>
                </a:solidFill>
              </a:rPr>
              <a:t> d°)</a:t>
            </a:r>
          </a:p>
        </p:txBody>
      </p:sp>
      <p:sp>
        <p:nvSpPr>
          <p:cNvPr id="3" name="TextBox 2"/>
          <p:cNvSpPr txBox="1"/>
          <p:nvPr/>
        </p:nvSpPr>
        <p:spPr>
          <a:xfrm>
            <a:off x="9115426" y="4847907"/>
            <a:ext cx="2686050" cy="646331"/>
          </a:xfrm>
          <a:prstGeom prst="rect">
            <a:avLst/>
          </a:prstGeom>
          <a:noFill/>
        </p:spPr>
        <p:txBody>
          <a:bodyPr wrap="square" rtlCol="0">
            <a:spAutoFit/>
          </a:bodyPr>
          <a:lstStyle/>
          <a:p>
            <a:pPr algn="ctr"/>
            <a:r>
              <a:rPr lang="fr-FR" dirty="0">
                <a:solidFill>
                  <a:schemeClr val="accent2"/>
                </a:solidFill>
              </a:rPr>
              <a:t>de </a:t>
            </a:r>
            <a:r>
              <a:rPr lang="fr-FR" u="sng" dirty="0">
                <a:solidFill>
                  <a:schemeClr val="accent2"/>
                </a:solidFill>
              </a:rPr>
              <a:t>l’implication</a:t>
            </a:r>
            <a:r>
              <a:rPr lang="fr-FR" dirty="0">
                <a:solidFill>
                  <a:schemeClr val="accent2"/>
                </a:solidFill>
              </a:rPr>
              <a:t> de l’élève </a:t>
            </a:r>
            <a:r>
              <a:rPr lang="fr-FR" u="sng" dirty="0">
                <a:solidFill>
                  <a:schemeClr val="accent2"/>
                </a:solidFill>
              </a:rPr>
              <a:t>dans le projet </a:t>
            </a:r>
            <a:r>
              <a:rPr lang="fr-FR" dirty="0">
                <a:solidFill>
                  <a:schemeClr val="accent2"/>
                </a:solidFill>
              </a:rPr>
              <a:t>de l’école</a:t>
            </a:r>
          </a:p>
        </p:txBody>
      </p:sp>
    </p:spTree>
    <p:extLst>
      <p:ext uri="{BB962C8B-B14F-4D97-AF65-F5344CB8AC3E}">
        <p14:creationId xmlns:p14="http://schemas.microsoft.com/office/powerpoint/2010/main" val="336588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p:cTn id="7"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 calcmode="lin" valueType="num">
                                      <p:cBhvr>
                                        <p:cTn id="14" dur="1000" fill="hold"/>
                                        <p:tgtEl>
                                          <p:spTgt spid="18">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18">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0">
                                            <p:graphicEl>
                                              <a:dgm id="{473334FC-0011-4D36-937E-715970042AC1}"/>
                                            </p:graphicEl>
                                          </p:spTgt>
                                        </p:tgtEl>
                                        <p:attrNameLst>
                                          <p:attrName>style.visibility</p:attrName>
                                        </p:attrNameLst>
                                      </p:cBhvr>
                                      <p:to>
                                        <p:strVal val="visible"/>
                                      </p:to>
                                    </p:set>
                                    <p:animEffect transition="in" filter="wipe(left)">
                                      <p:cBhvr>
                                        <p:cTn id="21" dur="500"/>
                                        <p:tgtEl>
                                          <p:spTgt spid="20">
                                            <p:graphicEl>
                                              <a:dgm id="{473334FC-0011-4D36-937E-715970042AC1}"/>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graphicEl>
                                              <a:dgm id="{14A21127-6F8C-453C-98B2-F29A7A6268B6}"/>
                                            </p:graphicEl>
                                          </p:spTgt>
                                        </p:tgtEl>
                                        <p:attrNameLst>
                                          <p:attrName>style.visibility</p:attrName>
                                        </p:attrNameLst>
                                      </p:cBhvr>
                                      <p:to>
                                        <p:strVal val="visible"/>
                                      </p:to>
                                    </p:set>
                                    <p:animEffect transition="in" filter="wipe(left)">
                                      <p:cBhvr>
                                        <p:cTn id="26" dur="500"/>
                                        <p:tgtEl>
                                          <p:spTgt spid="20">
                                            <p:graphicEl>
                                              <a:dgm id="{14A21127-6F8C-453C-98B2-F29A7A6268B6}"/>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20">
                                            <p:graphicEl>
                                              <a:dgm id="{80FF4557-583B-41DA-8621-7318F1F21173}"/>
                                            </p:graphicEl>
                                          </p:spTgt>
                                        </p:tgtEl>
                                        <p:attrNameLst>
                                          <p:attrName>style.visibility</p:attrName>
                                        </p:attrNameLst>
                                      </p:cBhvr>
                                      <p:to>
                                        <p:strVal val="visible"/>
                                      </p:to>
                                    </p:set>
                                    <p:animEffect transition="in" filter="wipe(left)">
                                      <p:cBhvr>
                                        <p:cTn id="29" dur="500"/>
                                        <p:tgtEl>
                                          <p:spTgt spid="20">
                                            <p:graphicEl>
                                              <a:dgm id="{80FF4557-583B-41DA-8621-7318F1F21173}"/>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0">
                                            <p:graphicEl>
                                              <a:dgm id="{5774D534-AEB3-41E3-AEAD-2A7F1D3B534C}"/>
                                            </p:graphicEl>
                                          </p:spTgt>
                                        </p:tgtEl>
                                        <p:attrNameLst>
                                          <p:attrName>style.visibility</p:attrName>
                                        </p:attrNameLst>
                                      </p:cBhvr>
                                      <p:to>
                                        <p:strVal val="visible"/>
                                      </p:to>
                                    </p:set>
                                    <p:animEffect transition="in" filter="wipe(left)">
                                      <p:cBhvr>
                                        <p:cTn id="34" dur="500"/>
                                        <p:tgtEl>
                                          <p:spTgt spid="20">
                                            <p:graphicEl>
                                              <a:dgm id="{5774D534-AEB3-41E3-AEAD-2A7F1D3B534C}"/>
                                            </p:graphic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0">
                                            <p:graphicEl>
                                              <a:dgm id="{3468ED9E-24D7-44B0-BA3B-458D81EEE162}"/>
                                            </p:graphicEl>
                                          </p:spTgt>
                                        </p:tgtEl>
                                        <p:attrNameLst>
                                          <p:attrName>style.visibility</p:attrName>
                                        </p:attrNameLst>
                                      </p:cBhvr>
                                      <p:to>
                                        <p:strVal val="visible"/>
                                      </p:to>
                                    </p:set>
                                    <p:animEffect transition="in" filter="wipe(left)">
                                      <p:cBhvr>
                                        <p:cTn id="37" dur="500"/>
                                        <p:tgtEl>
                                          <p:spTgt spid="20">
                                            <p:graphicEl>
                                              <a:dgm id="{3468ED9E-24D7-44B0-BA3B-458D81EEE162}"/>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 calcmode="lin" valueType="num">
                                      <p:cBhvr>
                                        <p:cTn id="42" dur="1000" fill="hold"/>
                                        <p:tgtEl>
                                          <p:spTgt spid="23"/>
                                        </p:tgtEl>
                                        <p:attrNameLst>
                                          <p:attrName>ppt_w</p:attrName>
                                        </p:attrNameLst>
                                      </p:cBhvr>
                                      <p:tavLst>
                                        <p:tav tm="0">
                                          <p:val>
                                            <p:strVal val="#ppt_w*0.70"/>
                                          </p:val>
                                        </p:tav>
                                        <p:tav tm="100000">
                                          <p:val>
                                            <p:strVal val="#ppt_w"/>
                                          </p:val>
                                        </p:tav>
                                      </p:tavLst>
                                    </p:anim>
                                    <p:anim calcmode="lin" valueType="num">
                                      <p:cBhvr>
                                        <p:cTn id="43" dur="1000" fill="hold"/>
                                        <p:tgtEl>
                                          <p:spTgt spid="23"/>
                                        </p:tgtEl>
                                        <p:attrNameLst>
                                          <p:attrName>ppt_h</p:attrName>
                                        </p:attrNameLst>
                                      </p:cBhvr>
                                      <p:tavLst>
                                        <p:tav tm="0">
                                          <p:val>
                                            <p:strVal val="#ppt_h"/>
                                          </p:val>
                                        </p:tav>
                                        <p:tav tm="100000">
                                          <p:val>
                                            <p:strVal val="#ppt_h"/>
                                          </p:val>
                                        </p:tav>
                                      </p:tavLst>
                                    </p:anim>
                                    <p:animEffect transition="in" filter="fade">
                                      <p:cBhvr>
                                        <p:cTn id="44" dur="10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500"/>
                                        <p:tgtEl>
                                          <p:spTgt spid="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55" presetClass="entr" presetSubtype="0" fill="hold" nodeType="clickEffect">
                                  <p:stCondLst>
                                    <p:cond delay="0"/>
                                  </p:stCondLst>
                                  <p:childTnLst>
                                    <p:set>
                                      <p:cBhvr>
                                        <p:cTn id="58" dur="1" fill="hold">
                                          <p:stCondLst>
                                            <p:cond delay="0"/>
                                          </p:stCondLst>
                                        </p:cTn>
                                        <p:tgtEl>
                                          <p:spTgt spid="24">
                                            <p:txEl>
                                              <p:pRg st="0" end="0"/>
                                            </p:txEl>
                                          </p:spTgt>
                                        </p:tgtEl>
                                        <p:attrNameLst>
                                          <p:attrName>style.visibility</p:attrName>
                                        </p:attrNameLst>
                                      </p:cBhvr>
                                      <p:to>
                                        <p:strVal val="visible"/>
                                      </p:to>
                                    </p:set>
                                    <p:anim calcmode="lin" valueType="num">
                                      <p:cBhvr>
                                        <p:cTn id="59" dur="1000" fill="hold"/>
                                        <p:tgtEl>
                                          <p:spTgt spid="24">
                                            <p:txEl>
                                              <p:pRg st="0" end="0"/>
                                            </p:txEl>
                                          </p:spTgt>
                                        </p:tgtEl>
                                        <p:attrNameLst>
                                          <p:attrName>ppt_w</p:attrName>
                                        </p:attrNameLst>
                                      </p:cBhvr>
                                      <p:tavLst>
                                        <p:tav tm="0">
                                          <p:val>
                                            <p:strVal val="#ppt_w*0.70"/>
                                          </p:val>
                                        </p:tav>
                                        <p:tav tm="100000">
                                          <p:val>
                                            <p:strVal val="#ppt_w"/>
                                          </p:val>
                                        </p:tav>
                                      </p:tavLst>
                                    </p:anim>
                                    <p:anim calcmode="lin" valueType="num">
                                      <p:cBhvr>
                                        <p:cTn id="60"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61" dur="10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Dgm bld="one"/>
        </p:bldSub>
      </p:bldGraphic>
      <p:bldP spid="23" grpId="0"/>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862B46AA-D87B-9A60-D9BD-EBA614B21F3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9" name="Group 10" descr="decorative element">
            <a:extLst>
              <a:ext uri="{FF2B5EF4-FFF2-40B4-BE49-F238E27FC236}">
                <a16:creationId xmlns:a16="http://schemas.microsoft.com/office/drawing/2014/main" id="{B354B34A-4259-CE79-423E-6A08789EE74A}"/>
              </a:ext>
            </a:extLst>
          </p:cNvPr>
          <p:cNvGrpSpPr/>
          <p:nvPr/>
        </p:nvGrpSpPr>
        <p:grpSpPr>
          <a:xfrm rot="16200000">
            <a:off x="6788945" y="-594996"/>
            <a:ext cx="5548290" cy="6738280"/>
            <a:chOff x="2618099" y="-2"/>
            <a:chExt cx="6596788" cy="6858002"/>
          </a:xfrm>
        </p:grpSpPr>
        <p:sp>
          <p:nvSpPr>
            <p:cNvPr id="10" name="Parallelogram 9">
              <a:extLst>
                <a:ext uri="{FF2B5EF4-FFF2-40B4-BE49-F238E27FC236}">
                  <a16:creationId xmlns:a16="http://schemas.microsoft.com/office/drawing/2014/main" id="{B7147AC5-9BC1-BB8C-7A31-CCDAEB720868}"/>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arallelogram 8">
              <a:extLst>
                <a:ext uri="{FF2B5EF4-FFF2-40B4-BE49-F238E27FC236}">
                  <a16:creationId xmlns:a16="http://schemas.microsoft.com/office/drawing/2014/main" id="{F51DFE95-6FE7-62E2-EDB6-0A3EF9FEA5DB}"/>
                </a:ext>
              </a:extLst>
            </p:cNvPr>
            <p:cNvSpPr/>
            <p:nvPr/>
          </p:nvSpPr>
          <p:spPr>
            <a:xfrm>
              <a:off x="4332206" y="-1"/>
              <a:ext cx="4350212"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arallelogram 21">
              <a:extLst>
                <a:ext uri="{FF2B5EF4-FFF2-40B4-BE49-F238E27FC236}">
                  <a16:creationId xmlns:a16="http://schemas.microsoft.com/office/drawing/2014/main" id="{13EEE180-7051-664D-50FC-35200819B58B}"/>
                </a:ext>
              </a:extLst>
            </p:cNvPr>
            <p:cNvSpPr/>
            <p:nvPr/>
          </p:nvSpPr>
          <p:spPr>
            <a:xfrm>
              <a:off x="3882098" y="-2"/>
              <a:ext cx="4168440"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Title 3">
            <a:extLst>
              <a:ext uri="{FF2B5EF4-FFF2-40B4-BE49-F238E27FC236}">
                <a16:creationId xmlns:a16="http://schemas.microsoft.com/office/drawing/2014/main" id="{6C5D54E8-4DCC-B15C-5C93-400C431830AD}"/>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L’évaluation</a:t>
            </a:r>
          </a:p>
        </p:txBody>
      </p:sp>
      <p:pic>
        <p:nvPicPr>
          <p:cNvPr id="24" name="Image 23">
            <a:extLst>
              <a:ext uri="{FF2B5EF4-FFF2-40B4-BE49-F238E27FC236}">
                <a16:creationId xmlns:a16="http://schemas.microsoft.com/office/drawing/2014/main" id="{B0FDD3C5-0BA2-4515-FB2E-1508FDECCB40}"/>
              </a:ext>
            </a:extLst>
          </p:cNvPr>
          <p:cNvPicPr>
            <a:picLocks noChangeAspect="1"/>
          </p:cNvPicPr>
          <p:nvPr/>
        </p:nvPicPr>
        <p:blipFill>
          <a:blip r:embed="rId4"/>
          <a:stretch>
            <a:fillRect/>
          </a:stretch>
        </p:blipFill>
        <p:spPr>
          <a:xfrm>
            <a:off x="408613" y="1394520"/>
            <a:ext cx="9083756" cy="3916783"/>
          </a:xfrm>
          <a:prstGeom prst="rect">
            <a:avLst/>
          </a:prstGeom>
        </p:spPr>
      </p:pic>
      <p:pic>
        <p:nvPicPr>
          <p:cNvPr id="27" name="Image 26">
            <a:extLst>
              <a:ext uri="{FF2B5EF4-FFF2-40B4-BE49-F238E27FC236}">
                <a16:creationId xmlns:a16="http://schemas.microsoft.com/office/drawing/2014/main" id="{837C6521-EB47-7FD2-5A91-52376F20AD59}"/>
              </a:ext>
            </a:extLst>
          </p:cNvPr>
          <p:cNvPicPr>
            <a:picLocks noChangeAspect="1"/>
          </p:cNvPicPr>
          <p:nvPr/>
        </p:nvPicPr>
        <p:blipFill>
          <a:blip r:embed="rId5"/>
          <a:stretch>
            <a:fillRect/>
          </a:stretch>
        </p:blipFill>
        <p:spPr>
          <a:xfrm>
            <a:off x="408611" y="1394520"/>
            <a:ext cx="9083756" cy="3916783"/>
          </a:xfrm>
          <a:prstGeom prst="rect">
            <a:avLst/>
          </a:prstGeom>
        </p:spPr>
      </p:pic>
      <p:pic>
        <p:nvPicPr>
          <p:cNvPr id="22" name="Image 21">
            <a:extLst>
              <a:ext uri="{FF2B5EF4-FFF2-40B4-BE49-F238E27FC236}">
                <a16:creationId xmlns:a16="http://schemas.microsoft.com/office/drawing/2014/main" id="{6749168D-CFC3-5ADD-D576-33A2E5FA4218}"/>
              </a:ext>
            </a:extLst>
          </p:cNvPr>
          <p:cNvPicPr>
            <a:picLocks noChangeAspect="1"/>
          </p:cNvPicPr>
          <p:nvPr/>
        </p:nvPicPr>
        <p:blipFill>
          <a:blip r:embed="rId6"/>
          <a:stretch>
            <a:fillRect/>
          </a:stretch>
        </p:blipFill>
        <p:spPr>
          <a:xfrm>
            <a:off x="408611" y="1407933"/>
            <a:ext cx="9083756" cy="3916783"/>
          </a:xfrm>
          <a:prstGeom prst="rect">
            <a:avLst/>
          </a:prstGeom>
        </p:spPr>
      </p:pic>
      <p:sp>
        <p:nvSpPr>
          <p:cNvPr id="28" name="Légende : encadrée à une bordure 27">
            <a:extLst>
              <a:ext uri="{FF2B5EF4-FFF2-40B4-BE49-F238E27FC236}">
                <a16:creationId xmlns:a16="http://schemas.microsoft.com/office/drawing/2014/main" id="{782F1C5B-89F2-E7BB-1297-9BB412EED0F8}"/>
              </a:ext>
            </a:extLst>
          </p:cNvPr>
          <p:cNvSpPr/>
          <p:nvPr/>
        </p:nvSpPr>
        <p:spPr>
          <a:xfrm>
            <a:off x="4840357" y="5548289"/>
            <a:ext cx="4652009" cy="474824"/>
          </a:xfrm>
          <a:prstGeom prst="accentBorderCallout1">
            <a:avLst>
              <a:gd name="adj1" fmla="val 18750"/>
              <a:gd name="adj2" fmla="val -8333"/>
              <a:gd name="adj3" fmla="val -170085"/>
              <a:gd name="adj4" fmla="val -5053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dirty="0"/>
              <a:t>Un bulletin à une date fixe</a:t>
            </a:r>
          </a:p>
        </p:txBody>
      </p:sp>
      <p:sp>
        <p:nvSpPr>
          <p:cNvPr id="29" name="ZoneTexte 28">
            <a:extLst>
              <a:ext uri="{FF2B5EF4-FFF2-40B4-BE49-F238E27FC236}">
                <a16:creationId xmlns:a16="http://schemas.microsoft.com/office/drawing/2014/main" id="{E63C1E32-7B8D-A9F5-5B7B-E4CBD1C12BCA}"/>
              </a:ext>
            </a:extLst>
          </p:cNvPr>
          <p:cNvSpPr txBox="1"/>
          <p:nvPr/>
        </p:nvSpPr>
        <p:spPr>
          <a:xfrm>
            <a:off x="9662702" y="1252329"/>
            <a:ext cx="1526817" cy="769441"/>
          </a:xfrm>
          <a:prstGeom prst="rect">
            <a:avLst/>
          </a:prstGeom>
          <a:noFill/>
        </p:spPr>
        <p:txBody>
          <a:bodyPr wrap="square" rtlCol="0">
            <a:spAutoFit/>
          </a:bodyPr>
          <a:lstStyle/>
          <a:p>
            <a:r>
              <a:rPr lang="fr-BE" sz="4400" b="1" dirty="0"/>
              <a:t>Avant</a:t>
            </a:r>
          </a:p>
        </p:txBody>
      </p:sp>
      <p:sp>
        <p:nvSpPr>
          <p:cNvPr id="30" name="Légende : encadrée à une bordure 29">
            <a:extLst>
              <a:ext uri="{FF2B5EF4-FFF2-40B4-BE49-F238E27FC236}">
                <a16:creationId xmlns:a16="http://schemas.microsoft.com/office/drawing/2014/main" id="{F7ED50A6-38F3-C2E0-7555-2E18013669A1}"/>
              </a:ext>
            </a:extLst>
          </p:cNvPr>
          <p:cNvSpPr/>
          <p:nvPr/>
        </p:nvSpPr>
        <p:spPr>
          <a:xfrm>
            <a:off x="10373566" y="2021770"/>
            <a:ext cx="1949063" cy="314872"/>
          </a:xfrm>
          <a:prstGeom prst="accentBorderCallout1">
            <a:avLst>
              <a:gd name="adj1" fmla="val 18750"/>
              <a:gd name="adj2" fmla="val -8333"/>
              <a:gd name="adj3" fmla="val -28123"/>
              <a:gd name="adj4" fmla="val -116218"/>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dirty="0"/>
              <a:t>Une Evaluation</a:t>
            </a:r>
          </a:p>
        </p:txBody>
      </p:sp>
      <p:sp>
        <p:nvSpPr>
          <p:cNvPr id="31" name="Légende : encadrée à une bordure 30">
            <a:extLst>
              <a:ext uri="{FF2B5EF4-FFF2-40B4-BE49-F238E27FC236}">
                <a16:creationId xmlns:a16="http://schemas.microsoft.com/office/drawing/2014/main" id="{FDD6F764-9E50-DE51-DA74-17C3B8F0513D}"/>
              </a:ext>
            </a:extLst>
          </p:cNvPr>
          <p:cNvSpPr/>
          <p:nvPr/>
        </p:nvSpPr>
        <p:spPr>
          <a:xfrm>
            <a:off x="10384053" y="2450480"/>
            <a:ext cx="1949063" cy="314872"/>
          </a:xfrm>
          <a:prstGeom prst="accentBorderCallout1">
            <a:avLst>
              <a:gd name="adj1" fmla="val 18750"/>
              <a:gd name="adj2" fmla="val -8333"/>
              <a:gd name="adj3" fmla="val 245341"/>
              <a:gd name="adj4" fmla="val -228423"/>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dirty="0"/>
              <a:t>Une Evaluation</a:t>
            </a:r>
          </a:p>
        </p:txBody>
      </p:sp>
      <p:sp>
        <p:nvSpPr>
          <p:cNvPr id="32" name="Légende : encadrée à une bordure 31">
            <a:extLst>
              <a:ext uri="{FF2B5EF4-FFF2-40B4-BE49-F238E27FC236}">
                <a16:creationId xmlns:a16="http://schemas.microsoft.com/office/drawing/2014/main" id="{08997DA2-369D-691E-4285-5D6D786EA424}"/>
              </a:ext>
            </a:extLst>
          </p:cNvPr>
          <p:cNvSpPr/>
          <p:nvPr/>
        </p:nvSpPr>
        <p:spPr>
          <a:xfrm>
            <a:off x="10384053" y="2903411"/>
            <a:ext cx="1949063" cy="314872"/>
          </a:xfrm>
          <a:prstGeom prst="accentBorderCallout1">
            <a:avLst>
              <a:gd name="adj1" fmla="val 18750"/>
              <a:gd name="adj2" fmla="val -8333"/>
              <a:gd name="adj3" fmla="val 518804"/>
              <a:gd name="adj4" fmla="val -22920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fr-BE" dirty="0"/>
              <a:t>Une Evaluation</a:t>
            </a:r>
          </a:p>
        </p:txBody>
      </p:sp>
    </p:spTree>
    <p:extLst>
      <p:ext uri="{BB962C8B-B14F-4D97-AF65-F5344CB8AC3E}">
        <p14:creationId xmlns:p14="http://schemas.microsoft.com/office/powerpoint/2010/main" val="34718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plus(in)">
                                      <p:cBhvr>
                                        <p:cTn id="20" dur="2000"/>
                                        <p:tgtEl>
                                          <p:spTgt spid="22"/>
                                        </p:tgtEl>
                                      </p:cBhvr>
                                    </p:animEffect>
                                  </p:childTnLst>
                                </p:cTn>
                              </p:par>
                            </p:childTnLst>
                          </p:cTn>
                        </p:par>
                        <p:par>
                          <p:cTn id="21" fill="hold">
                            <p:stCondLst>
                              <p:cond delay="2000"/>
                            </p:stCondLst>
                            <p:childTnLst>
                              <p:par>
                                <p:cTn id="22" presetID="26" presetClass="exit" presetSubtype="0" fill="hold" grpId="1" nodeType="afterEffect">
                                  <p:stCondLst>
                                    <p:cond delay="0"/>
                                  </p:stCondLst>
                                  <p:childTnLst>
                                    <p:animEffect transition="out" filter="wipe(down)">
                                      <p:cBhvr>
                                        <p:cTn id="23" dur="180" accel="50000">
                                          <p:stCondLst>
                                            <p:cond delay="1820"/>
                                          </p:stCondLst>
                                        </p:cTn>
                                        <p:tgtEl>
                                          <p:spTgt spid="29"/>
                                        </p:tgtEl>
                                      </p:cBhvr>
                                    </p:animEffect>
                                    <p:anim calcmode="lin" valueType="num">
                                      <p:cBhvr>
                                        <p:cTn id="24" dur="1822" tmFilter="0,0; 0.14,0.31; 0.43,0.73; 0.71,0.91; 1.0,1.0">
                                          <p:stCondLst>
                                            <p:cond delay="0"/>
                                          </p:stCondLst>
                                        </p:cTn>
                                        <p:tgtEl>
                                          <p:spTgt spid="29"/>
                                        </p:tgtEl>
                                        <p:attrNameLst>
                                          <p:attrName>ppt_x</p:attrName>
                                        </p:attrNameLst>
                                      </p:cBhvr>
                                      <p:tavLst>
                                        <p:tav tm="0">
                                          <p:val>
                                            <p:strVal val="ppt_x"/>
                                          </p:val>
                                        </p:tav>
                                        <p:tav tm="100000">
                                          <p:val>
                                            <p:strVal val="#ppt_x+0.25"/>
                                          </p:val>
                                        </p:tav>
                                      </p:tavLst>
                                    </p:anim>
                                    <p:anim calcmode="lin" valueType="num">
                                      <p:cBhvr>
                                        <p:cTn id="25" dur="178">
                                          <p:stCondLst>
                                            <p:cond delay="1822"/>
                                          </p:stCondLst>
                                        </p:cTn>
                                        <p:tgtEl>
                                          <p:spTgt spid="29"/>
                                        </p:tgtEl>
                                        <p:attrNameLst>
                                          <p:attrName>ppt_x</p:attrName>
                                        </p:attrNameLst>
                                      </p:cBhvr>
                                      <p:tavLst>
                                        <p:tav tm="0">
                                          <p:val>
                                            <p:strVal val="ppt_x"/>
                                          </p:val>
                                        </p:tav>
                                        <p:tav tm="100000">
                                          <p:val>
                                            <p:strVal val="ppt_x"/>
                                          </p:val>
                                        </p:tav>
                                      </p:tavLst>
                                    </p:anim>
                                    <p:anim calcmode="lin" valueType="num">
                                      <p:cBhvr>
                                        <p:cTn id="26" dur="664" tmFilter="0.0,0.0;0.25,0.07;0.50,0.2;0.75,0.467;1.0,1.0">
                                          <p:stCondLst>
                                            <p:cond delay="0"/>
                                          </p:stCondLst>
                                        </p:cTn>
                                        <p:tgtEl>
                                          <p:spTgt spid="29"/>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7" dur="664" tmFilter="0, 0; 0.125,0.2665; 0.25,0.4; 0.375,0.465; 0.5,0.5;  0.625,0.535; 0.75,0.6; 0.875,0.7335; 1,1">
                                          <p:stCondLst>
                                            <p:cond delay="664"/>
                                          </p:stCondLst>
                                        </p:cTn>
                                        <p:tgtEl>
                                          <p:spTgt spid="29"/>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8" dur="332" tmFilter="0, 0; 0.125,0.2665; 0.25,0.4; 0.375,0.465; 0.5,0.5;  0.625,0.535; 0.75,0.6; 0.875,0.7335; 1,1">
                                          <p:stCondLst>
                                            <p:cond delay="1324"/>
                                          </p:stCondLst>
                                        </p:cTn>
                                        <p:tgtEl>
                                          <p:spTgt spid="29"/>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9" dur="164" tmFilter="0, 0; 0.125,0.2665; 0.25,0.4; 0.375,0.465; 0.5,0.5;  0.625,0.535; 0.75,0.6; 0.875,0.7335; 1,1">
                                          <p:stCondLst>
                                            <p:cond delay="1656"/>
                                          </p:stCondLst>
                                        </p:cTn>
                                        <p:tgtEl>
                                          <p:spTgt spid="29"/>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0" dur="180" accel="50000">
                                          <p:stCondLst>
                                            <p:cond delay="1820"/>
                                          </p:stCondLst>
                                        </p:cTn>
                                        <p:tgtEl>
                                          <p:spTgt spid="29"/>
                                        </p:tgtEl>
                                        <p:attrNameLst>
                                          <p:attrName>ppt_y</p:attrName>
                                        </p:attrNameLst>
                                      </p:cBhvr>
                                      <p:tavLst>
                                        <p:tav tm="0">
                                          <p:val>
                                            <p:strVal val="ppt_y"/>
                                          </p:val>
                                        </p:tav>
                                        <p:tav tm="100000">
                                          <p:val>
                                            <p:strVal val="ppt_y+ppt_h"/>
                                          </p:val>
                                        </p:tav>
                                      </p:tavLst>
                                    </p:anim>
                                    <p:animScale>
                                      <p:cBhvr>
                                        <p:cTn id="31" dur="26">
                                          <p:stCondLst>
                                            <p:cond delay="620"/>
                                          </p:stCondLst>
                                        </p:cTn>
                                        <p:tgtEl>
                                          <p:spTgt spid="29"/>
                                        </p:tgtEl>
                                      </p:cBhvr>
                                      <p:to x="100000" y="60000"/>
                                    </p:animScale>
                                    <p:animScale>
                                      <p:cBhvr>
                                        <p:cTn id="32" dur="166" decel="50000">
                                          <p:stCondLst>
                                            <p:cond delay="646"/>
                                          </p:stCondLst>
                                        </p:cTn>
                                        <p:tgtEl>
                                          <p:spTgt spid="29"/>
                                        </p:tgtEl>
                                      </p:cBhvr>
                                      <p:to x="100000" y="100000"/>
                                    </p:animScale>
                                    <p:animScale>
                                      <p:cBhvr>
                                        <p:cTn id="33" dur="26">
                                          <p:stCondLst>
                                            <p:cond delay="1312"/>
                                          </p:stCondLst>
                                        </p:cTn>
                                        <p:tgtEl>
                                          <p:spTgt spid="29"/>
                                        </p:tgtEl>
                                      </p:cBhvr>
                                      <p:to x="100000" y="80000"/>
                                    </p:animScale>
                                    <p:animScale>
                                      <p:cBhvr>
                                        <p:cTn id="34" dur="166" decel="50000">
                                          <p:stCondLst>
                                            <p:cond delay="1338"/>
                                          </p:stCondLst>
                                        </p:cTn>
                                        <p:tgtEl>
                                          <p:spTgt spid="29"/>
                                        </p:tgtEl>
                                      </p:cBhvr>
                                      <p:to x="100000" y="100000"/>
                                    </p:animScale>
                                    <p:animScale>
                                      <p:cBhvr>
                                        <p:cTn id="35" dur="26">
                                          <p:stCondLst>
                                            <p:cond delay="1642"/>
                                          </p:stCondLst>
                                        </p:cTn>
                                        <p:tgtEl>
                                          <p:spTgt spid="29"/>
                                        </p:tgtEl>
                                      </p:cBhvr>
                                      <p:to x="100000" y="90000"/>
                                    </p:animScale>
                                    <p:animScale>
                                      <p:cBhvr>
                                        <p:cTn id="36" dur="166" decel="50000">
                                          <p:stCondLst>
                                            <p:cond delay="1668"/>
                                          </p:stCondLst>
                                        </p:cTn>
                                        <p:tgtEl>
                                          <p:spTgt spid="29"/>
                                        </p:tgtEl>
                                      </p:cBhvr>
                                      <p:to x="100000" y="100000"/>
                                    </p:animScale>
                                    <p:animScale>
                                      <p:cBhvr>
                                        <p:cTn id="37" dur="26">
                                          <p:stCondLst>
                                            <p:cond delay="1808"/>
                                          </p:stCondLst>
                                        </p:cTn>
                                        <p:tgtEl>
                                          <p:spTgt spid="29"/>
                                        </p:tgtEl>
                                      </p:cBhvr>
                                      <p:to x="100000" y="95000"/>
                                    </p:animScale>
                                    <p:animScale>
                                      <p:cBhvr>
                                        <p:cTn id="38" dur="166" decel="50000">
                                          <p:stCondLst>
                                            <p:cond delay="1834"/>
                                          </p:stCondLst>
                                        </p:cTn>
                                        <p:tgtEl>
                                          <p:spTgt spid="29"/>
                                        </p:tgtEl>
                                      </p:cBhvr>
                                      <p:to x="100000" y="100000"/>
                                    </p:animScale>
                                    <p:set>
                                      <p:cBhvr>
                                        <p:cTn id="39" dur="1" fill="hold">
                                          <p:stCondLst>
                                            <p:cond delay="1999"/>
                                          </p:stCondLst>
                                        </p:cTn>
                                        <p:tgtEl>
                                          <p:spTgt spid="2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ppt_x"/>
                                          </p:val>
                                        </p:tav>
                                        <p:tav tm="100000">
                                          <p:val>
                                            <p:strVal val="#ppt_x"/>
                                          </p:val>
                                        </p:tav>
                                      </p:tavLst>
                                    </p:anim>
                                    <p:anim calcmode="lin" valueType="num">
                                      <p:cBhvr additive="base">
                                        <p:cTn id="45" dur="500" fill="hold"/>
                                        <p:tgtEl>
                                          <p:spTgt spid="30"/>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grpId="0" nodeType="after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additive="base">
                                        <p:cTn id="49" dur="500" fill="hold"/>
                                        <p:tgtEl>
                                          <p:spTgt spid="31"/>
                                        </p:tgtEl>
                                        <p:attrNameLst>
                                          <p:attrName>ppt_x</p:attrName>
                                        </p:attrNameLst>
                                      </p:cBhvr>
                                      <p:tavLst>
                                        <p:tav tm="0">
                                          <p:val>
                                            <p:strVal val="#ppt_x"/>
                                          </p:val>
                                        </p:tav>
                                        <p:tav tm="100000">
                                          <p:val>
                                            <p:strVal val="#ppt_x"/>
                                          </p:val>
                                        </p:tav>
                                      </p:tavLst>
                                    </p:anim>
                                    <p:anim calcmode="lin" valueType="num">
                                      <p:cBhvr additive="base">
                                        <p:cTn id="50" dur="500" fill="hold"/>
                                        <p:tgtEl>
                                          <p:spTgt spid="31"/>
                                        </p:tgtEl>
                                        <p:attrNameLst>
                                          <p:attrName>ppt_y</p:attrName>
                                        </p:attrNameLst>
                                      </p:cBhvr>
                                      <p:tavLst>
                                        <p:tav tm="0">
                                          <p:val>
                                            <p:strVal val="1+#ppt_h/2"/>
                                          </p:val>
                                        </p:tav>
                                        <p:tav tm="100000">
                                          <p:val>
                                            <p:strVal val="#ppt_y"/>
                                          </p:val>
                                        </p:tav>
                                      </p:tavLst>
                                    </p:anim>
                                  </p:childTnLst>
                                </p:cTn>
                              </p:par>
                            </p:childTnLst>
                          </p:cTn>
                        </p:par>
                        <p:par>
                          <p:cTn id="51" fill="hold">
                            <p:stCondLst>
                              <p:cond delay="1000"/>
                            </p:stCondLst>
                            <p:childTnLst>
                              <p:par>
                                <p:cTn id="52" presetID="2" presetClass="entr" presetSubtype="4" fill="hold" grpId="0" nodeType="after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fill="hold"/>
                                        <p:tgtEl>
                                          <p:spTgt spid="32"/>
                                        </p:tgtEl>
                                        <p:attrNameLst>
                                          <p:attrName>ppt_x</p:attrName>
                                        </p:attrNameLst>
                                      </p:cBhvr>
                                      <p:tavLst>
                                        <p:tav tm="0">
                                          <p:val>
                                            <p:strVal val="#ppt_x"/>
                                          </p:val>
                                        </p:tav>
                                        <p:tav tm="100000">
                                          <p:val>
                                            <p:strVal val="#ppt_x"/>
                                          </p:val>
                                        </p:tav>
                                      </p:tavLst>
                                    </p:anim>
                                    <p:anim calcmode="lin" valueType="num">
                                      <p:cBhvr additive="base">
                                        <p:cTn id="55"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29" grpId="1"/>
      <p:bldP spid="30" grpId="0" animBg="1"/>
      <p:bldP spid="31"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862B46AA-D87B-9A60-D9BD-EBA614B21F3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9" name="Group 10" descr="decorative element">
            <a:extLst>
              <a:ext uri="{FF2B5EF4-FFF2-40B4-BE49-F238E27FC236}">
                <a16:creationId xmlns:a16="http://schemas.microsoft.com/office/drawing/2014/main" id="{B354B34A-4259-CE79-423E-6A08789EE74A}"/>
              </a:ext>
            </a:extLst>
          </p:cNvPr>
          <p:cNvGrpSpPr/>
          <p:nvPr/>
        </p:nvGrpSpPr>
        <p:grpSpPr>
          <a:xfrm rot="16200000">
            <a:off x="6907438" y="-713488"/>
            <a:ext cx="5311304" cy="6738280"/>
            <a:chOff x="2618099" y="-2"/>
            <a:chExt cx="6596788" cy="6858002"/>
          </a:xfrm>
        </p:grpSpPr>
        <p:sp>
          <p:nvSpPr>
            <p:cNvPr id="10" name="Parallelogram 9">
              <a:extLst>
                <a:ext uri="{FF2B5EF4-FFF2-40B4-BE49-F238E27FC236}">
                  <a16:creationId xmlns:a16="http://schemas.microsoft.com/office/drawing/2014/main" id="{B7147AC5-9BC1-BB8C-7A31-CCDAEB720868}"/>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arallelogram 8">
              <a:extLst>
                <a:ext uri="{FF2B5EF4-FFF2-40B4-BE49-F238E27FC236}">
                  <a16:creationId xmlns:a16="http://schemas.microsoft.com/office/drawing/2014/main" id="{F51DFE95-6FE7-62E2-EDB6-0A3EF9FEA5DB}"/>
                </a:ext>
              </a:extLst>
            </p:cNvPr>
            <p:cNvSpPr/>
            <p:nvPr/>
          </p:nvSpPr>
          <p:spPr>
            <a:xfrm>
              <a:off x="4332206" y="-1"/>
              <a:ext cx="4350212"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arallelogram 21">
              <a:extLst>
                <a:ext uri="{FF2B5EF4-FFF2-40B4-BE49-F238E27FC236}">
                  <a16:creationId xmlns:a16="http://schemas.microsoft.com/office/drawing/2014/main" id="{13EEE180-7051-664D-50FC-35200819B58B}"/>
                </a:ext>
              </a:extLst>
            </p:cNvPr>
            <p:cNvSpPr/>
            <p:nvPr/>
          </p:nvSpPr>
          <p:spPr>
            <a:xfrm>
              <a:off x="3882098" y="-2"/>
              <a:ext cx="4168440"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8" name="Title 3">
            <a:extLst>
              <a:ext uri="{FF2B5EF4-FFF2-40B4-BE49-F238E27FC236}">
                <a16:creationId xmlns:a16="http://schemas.microsoft.com/office/drawing/2014/main" id="{6C5D54E8-4DCC-B15C-5C93-400C431830AD}"/>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L’évaluation</a:t>
            </a:r>
          </a:p>
        </p:txBody>
      </p:sp>
      <p:graphicFrame>
        <p:nvGraphicFramePr>
          <p:cNvPr id="5" name="Tableau 5">
            <a:extLst>
              <a:ext uri="{FF2B5EF4-FFF2-40B4-BE49-F238E27FC236}">
                <a16:creationId xmlns:a16="http://schemas.microsoft.com/office/drawing/2014/main" id="{031164D3-5A91-CACA-3DB3-BDAE14DC9F18}"/>
              </a:ext>
            </a:extLst>
          </p:cNvPr>
          <p:cNvGraphicFramePr>
            <a:graphicFrameLocks noGrp="1"/>
          </p:cNvGraphicFramePr>
          <p:nvPr>
            <p:extLst>
              <p:ext uri="{D42A27DB-BD31-4B8C-83A1-F6EECF244321}">
                <p14:modId xmlns:p14="http://schemas.microsoft.com/office/powerpoint/2010/main" val="403638984"/>
              </p:ext>
            </p:extLst>
          </p:nvPr>
        </p:nvGraphicFramePr>
        <p:xfrm>
          <a:off x="439270" y="2338414"/>
          <a:ext cx="11752725" cy="1249513"/>
        </p:xfrm>
        <a:graphic>
          <a:graphicData uri="http://schemas.openxmlformats.org/drawingml/2006/table">
            <a:tbl>
              <a:tblPr firstRow="1" bandRow="1">
                <a:tableStyleId>{EB344D84-9AFB-497E-A393-DC336BA19D2E}</a:tableStyleId>
              </a:tblPr>
              <a:tblGrid>
                <a:gridCol w="783515">
                  <a:extLst>
                    <a:ext uri="{9D8B030D-6E8A-4147-A177-3AD203B41FA5}">
                      <a16:colId xmlns:a16="http://schemas.microsoft.com/office/drawing/2014/main" val="1337187733"/>
                    </a:ext>
                  </a:extLst>
                </a:gridCol>
                <a:gridCol w="783515">
                  <a:extLst>
                    <a:ext uri="{9D8B030D-6E8A-4147-A177-3AD203B41FA5}">
                      <a16:colId xmlns:a16="http://schemas.microsoft.com/office/drawing/2014/main" val="2588267435"/>
                    </a:ext>
                  </a:extLst>
                </a:gridCol>
                <a:gridCol w="783515">
                  <a:extLst>
                    <a:ext uri="{9D8B030D-6E8A-4147-A177-3AD203B41FA5}">
                      <a16:colId xmlns:a16="http://schemas.microsoft.com/office/drawing/2014/main" val="2622800331"/>
                    </a:ext>
                  </a:extLst>
                </a:gridCol>
                <a:gridCol w="783515">
                  <a:extLst>
                    <a:ext uri="{9D8B030D-6E8A-4147-A177-3AD203B41FA5}">
                      <a16:colId xmlns:a16="http://schemas.microsoft.com/office/drawing/2014/main" val="3714206394"/>
                    </a:ext>
                  </a:extLst>
                </a:gridCol>
                <a:gridCol w="783515">
                  <a:extLst>
                    <a:ext uri="{9D8B030D-6E8A-4147-A177-3AD203B41FA5}">
                      <a16:colId xmlns:a16="http://schemas.microsoft.com/office/drawing/2014/main" val="3565735789"/>
                    </a:ext>
                  </a:extLst>
                </a:gridCol>
                <a:gridCol w="783515">
                  <a:extLst>
                    <a:ext uri="{9D8B030D-6E8A-4147-A177-3AD203B41FA5}">
                      <a16:colId xmlns:a16="http://schemas.microsoft.com/office/drawing/2014/main" val="3303290173"/>
                    </a:ext>
                  </a:extLst>
                </a:gridCol>
                <a:gridCol w="783515">
                  <a:extLst>
                    <a:ext uri="{9D8B030D-6E8A-4147-A177-3AD203B41FA5}">
                      <a16:colId xmlns:a16="http://schemas.microsoft.com/office/drawing/2014/main" val="686856061"/>
                    </a:ext>
                  </a:extLst>
                </a:gridCol>
                <a:gridCol w="783515">
                  <a:extLst>
                    <a:ext uri="{9D8B030D-6E8A-4147-A177-3AD203B41FA5}">
                      <a16:colId xmlns:a16="http://schemas.microsoft.com/office/drawing/2014/main" val="1939379064"/>
                    </a:ext>
                  </a:extLst>
                </a:gridCol>
                <a:gridCol w="783515">
                  <a:extLst>
                    <a:ext uri="{9D8B030D-6E8A-4147-A177-3AD203B41FA5}">
                      <a16:colId xmlns:a16="http://schemas.microsoft.com/office/drawing/2014/main" val="3597223073"/>
                    </a:ext>
                  </a:extLst>
                </a:gridCol>
                <a:gridCol w="783515">
                  <a:extLst>
                    <a:ext uri="{9D8B030D-6E8A-4147-A177-3AD203B41FA5}">
                      <a16:colId xmlns:a16="http://schemas.microsoft.com/office/drawing/2014/main" val="4090856575"/>
                    </a:ext>
                  </a:extLst>
                </a:gridCol>
                <a:gridCol w="783515">
                  <a:extLst>
                    <a:ext uri="{9D8B030D-6E8A-4147-A177-3AD203B41FA5}">
                      <a16:colId xmlns:a16="http://schemas.microsoft.com/office/drawing/2014/main" val="3887571746"/>
                    </a:ext>
                  </a:extLst>
                </a:gridCol>
                <a:gridCol w="783515">
                  <a:extLst>
                    <a:ext uri="{9D8B030D-6E8A-4147-A177-3AD203B41FA5}">
                      <a16:colId xmlns:a16="http://schemas.microsoft.com/office/drawing/2014/main" val="57452186"/>
                    </a:ext>
                  </a:extLst>
                </a:gridCol>
                <a:gridCol w="783515">
                  <a:extLst>
                    <a:ext uri="{9D8B030D-6E8A-4147-A177-3AD203B41FA5}">
                      <a16:colId xmlns:a16="http://schemas.microsoft.com/office/drawing/2014/main" val="2059589620"/>
                    </a:ext>
                  </a:extLst>
                </a:gridCol>
                <a:gridCol w="783515">
                  <a:extLst>
                    <a:ext uri="{9D8B030D-6E8A-4147-A177-3AD203B41FA5}">
                      <a16:colId xmlns:a16="http://schemas.microsoft.com/office/drawing/2014/main" val="132471117"/>
                    </a:ext>
                  </a:extLst>
                </a:gridCol>
                <a:gridCol w="783515">
                  <a:extLst>
                    <a:ext uri="{9D8B030D-6E8A-4147-A177-3AD203B41FA5}">
                      <a16:colId xmlns:a16="http://schemas.microsoft.com/office/drawing/2014/main" val="834974838"/>
                    </a:ext>
                  </a:extLst>
                </a:gridCol>
              </a:tblGrid>
              <a:tr h="396073">
                <a:tc gridSpan="7">
                  <a:txBody>
                    <a:bodyPr/>
                    <a:lstStyle/>
                    <a:p>
                      <a:pPr algn="ctr"/>
                      <a:r>
                        <a:rPr lang="fr-BE" sz="1400" dirty="0"/>
                        <a:t>Cours de … Unité …</a:t>
                      </a:r>
                    </a:p>
                  </a:txBody>
                  <a:tcPr/>
                </a:tc>
                <a:tc hMerge="1">
                  <a:txBody>
                    <a:bodyPr/>
                    <a:lstStyle/>
                    <a:p>
                      <a:endParaRPr lang="fr-BE" dirty="0"/>
                    </a:p>
                  </a:txBody>
                  <a:tcPr/>
                </a:tc>
                <a:tc hMerge="1">
                  <a:txBody>
                    <a:bodyPr/>
                    <a:lstStyle/>
                    <a:p>
                      <a:endParaRPr lang="fr-BE" dirty="0"/>
                    </a:p>
                  </a:txBody>
                  <a:tcPr/>
                </a:tc>
                <a:tc hMerge="1">
                  <a:txBody>
                    <a:bodyPr/>
                    <a:lstStyle/>
                    <a:p>
                      <a:endParaRPr lang="fr-BE" dirty="0"/>
                    </a:p>
                  </a:txBody>
                  <a:tcPr/>
                </a:tc>
                <a:tc hMerge="1">
                  <a:txBody>
                    <a:bodyPr/>
                    <a:lstStyle/>
                    <a:p>
                      <a:endParaRPr lang="fr-BE" dirty="0"/>
                    </a:p>
                  </a:txBody>
                  <a:tcPr/>
                </a:tc>
                <a:tc hMerge="1">
                  <a:txBody>
                    <a:bodyPr/>
                    <a:lstStyle/>
                    <a:p>
                      <a:endParaRPr lang="fr-BE" dirty="0"/>
                    </a:p>
                  </a:txBody>
                  <a:tcPr/>
                </a:tc>
                <a:tc hMerge="1">
                  <a:txBody>
                    <a:bodyPr/>
                    <a:lstStyle/>
                    <a:p>
                      <a:endParaRPr lang="fr-BE" dirty="0"/>
                    </a:p>
                  </a:txBody>
                  <a:tcPr/>
                </a:tc>
                <a:tc>
                  <a:txBody>
                    <a:bodyPr/>
                    <a:lstStyle/>
                    <a:p>
                      <a:endParaRPr lang="fr-BE" sz="1400" dirty="0"/>
                    </a:p>
                  </a:txBody>
                  <a:tcPr/>
                </a:tc>
                <a:tc>
                  <a:txBody>
                    <a:bodyPr/>
                    <a:lstStyle/>
                    <a:p>
                      <a:endParaRPr lang="fr-BE" sz="1400" dirty="0"/>
                    </a:p>
                  </a:txBody>
                  <a:tcPr/>
                </a:tc>
                <a:tc>
                  <a:txBody>
                    <a:bodyPr/>
                    <a:lstStyle/>
                    <a:p>
                      <a:endParaRPr lang="fr-BE" sz="1400" dirty="0"/>
                    </a:p>
                  </a:txBody>
                  <a:tcPr/>
                </a:tc>
                <a:tc>
                  <a:txBody>
                    <a:bodyPr/>
                    <a:lstStyle/>
                    <a:p>
                      <a:r>
                        <a:rPr lang="fr-BE" sz="1400" dirty="0"/>
                        <a:t>Juin</a:t>
                      </a:r>
                    </a:p>
                  </a:txBody>
                  <a:tcPr/>
                </a:tc>
                <a:tc>
                  <a:txBody>
                    <a:bodyPr/>
                    <a:lstStyle/>
                    <a:p>
                      <a:r>
                        <a:rPr lang="fr-BE" sz="1400" dirty="0"/>
                        <a:t>RCD</a:t>
                      </a:r>
                    </a:p>
                  </a:txBody>
                  <a:tcPr/>
                </a:tc>
                <a:tc>
                  <a:txBody>
                    <a:bodyPr/>
                    <a:lstStyle/>
                    <a:p>
                      <a:r>
                        <a:rPr lang="fr-BE" sz="1400" dirty="0"/>
                        <a:t>S3</a:t>
                      </a:r>
                    </a:p>
                  </a:txBody>
                  <a:tcPr/>
                </a:tc>
                <a:tc>
                  <a:txBody>
                    <a:bodyPr/>
                    <a:lstStyle/>
                    <a:p>
                      <a:r>
                        <a:rPr lang="fr-BE" sz="1400" dirty="0" err="1"/>
                        <a:t>Délibés</a:t>
                      </a:r>
                      <a:endParaRPr lang="fr-BE" sz="1400" dirty="0"/>
                    </a:p>
                  </a:txBody>
                  <a:tcPr/>
                </a:tc>
                <a:tc>
                  <a:txBody>
                    <a:bodyPr/>
                    <a:lstStyle/>
                    <a:p>
                      <a:endParaRPr lang="fr-BE" sz="1400" dirty="0"/>
                    </a:p>
                  </a:txBody>
                  <a:tcPr/>
                </a:tc>
                <a:extLst>
                  <a:ext uri="{0D108BD9-81ED-4DB2-BD59-A6C34878D82A}">
                    <a16:rowId xmlns:a16="http://schemas.microsoft.com/office/drawing/2014/main" val="1052749634"/>
                  </a:ext>
                </a:extLst>
              </a:tr>
              <a:tr h="647410">
                <a:tc>
                  <a:txBody>
                    <a:bodyPr/>
                    <a:lstStyle/>
                    <a:p>
                      <a:pPr algn="ctr"/>
                      <a:r>
                        <a:rPr lang="fr-BE" sz="1000" b="1" dirty="0"/>
                        <a:t>Cours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1" dirty="0"/>
                        <a:t>( Evaluation prédictive )</a:t>
                      </a:r>
                    </a:p>
                    <a:p>
                      <a:pPr algn="ctr"/>
                      <a:endParaRPr lang="fr-BE" sz="1000" b="1" dirty="0"/>
                    </a:p>
                  </a:txBody>
                  <a:tcPr/>
                </a:tc>
                <a:tc>
                  <a:txBody>
                    <a:bodyPr/>
                    <a:lstStyle/>
                    <a:p>
                      <a:pPr algn="ctr"/>
                      <a:r>
                        <a:rPr lang="fr-BE" sz="1000" b="1" dirty="0"/>
                        <a:t>Cours</a:t>
                      </a:r>
                    </a:p>
                  </a:txBody>
                  <a:tcPr/>
                </a:tc>
                <a:tc>
                  <a:txBody>
                    <a:bodyPr/>
                    <a:lstStyle/>
                    <a:p>
                      <a:pPr algn="ctr"/>
                      <a:r>
                        <a:rPr lang="fr-BE" sz="1000" b="1" dirty="0"/>
                        <a:t>Cours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1" dirty="0"/>
                        <a:t>Evaluation formative</a:t>
                      </a:r>
                    </a:p>
                    <a:p>
                      <a:pPr algn="ctr"/>
                      <a:endParaRPr lang="fr-BE" sz="1000" b="1" dirty="0"/>
                    </a:p>
                  </a:txBody>
                  <a:tcPr/>
                </a:tc>
                <a:tc>
                  <a:txBody>
                    <a:bodyPr/>
                    <a:lstStyle/>
                    <a:p>
                      <a:pPr algn="ctr"/>
                      <a:r>
                        <a:rPr lang="fr-BE" sz="1000" b="1" dirty="0"/>
                        <a:t>Cours</a:t>
                      </a:r>
                    </a:p>
                  </a:txBody>
                  <a:tcPr/>
                </a:tc>
                <a:tc>
                  <a:txBody>
                    <a:bodyPr/>
                    <a:lstStyle/>
                    <a:p>
                      <a:pPr algn="ctr"/>
                      <a:r>
                        <a:rPr lang="fr-BE" sz="1000" b="1" dirty="0"/>
                        <a:t>Cours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fr-BE" sz="1000" b="1" dirty="0"/>
                    </a:p>
                    <a:p>
                      <a:pPr marL="0" marR="0" lvl="0" indent="0" algn="ctr" defTabSz="914400" rtl="0" eaLnBrk="1" fontAlgn="auto" latinLnBrk="0" hangingPunct="1">
                        <a:lnSpc>
                          <a:spcPct val="100000"/>
                        </a:lnSpc>
                        <a:spcBef>
                          <a:spcPts val="0"/>
                        </a:spcBef>
                        <a:spcAft>
                          <a:spcPts val="0"/>
                        </a:spcAft>
                        <a:buClrTx/>
                        <a:buSzTx/>
                        <a:buFontTx/>
                        <a:buNone/>
                        <a:tabLst/>
                        <a:defRPr/>
                      </a:pPr>
                      <a:r>
                        <a:rPr lang="fr-BE" sz="1000" b="1" dirty="0"/>
                        <a:t>Evaluation formative</a:t>
                      </a:r>
                    </a:p>
                    <a:p>
                      <a:pPr algn="ctr"/>
                      <a:endParaRPr lang="fr-BE" sz="1000" b="1" dirty="0"/>
                    </a:p>
                  </a:txBody>
                  <a:tcPr/>
                </a:tc>
                <a:tc>
                  <a:txBody>
                    <a:bodyPr/>
                    <a:lstStyle/>
                    <a:p>
                      <a:pPr algn="ctr"/>
                      <a:r>
                        <a:rPr lang="fr-BE" sz="1000" b="1" dirty="0"/>
                        <a:t>Cours</a:t>
                      </a:r>
                    </a:p>
                  </a:txBody>
                  <a:tcPr/>
                </a:tc>
                <a:tc>
                  <a:txBody>
                    <a:bodyPr/>
                    <a:lstStyle/>
                    <a:p>
                      <a:pPr algn="ctr"/>
                      <a:r>
                        <a:rPr lang="fr-BE" sz="1000" b="1" dirty="0"/>
                        <a:t>Cours</a:t>
                      </a:r>
                    </a:p>
                    <a:p>
                      <a:pPr algn="ctr"/>
                      <a:endParaRPr lang="fr-BE" sz="1000" b="1" dirty="0"/>
                    </a:p>
                    <a:p>
                      <a:pPr algn="ctr"/>
                      <a:r>
                        <a:rPr lang="fr-BE" sz="1000" b="1" dirty="0"/>
                        <a:t>Evaluation Finale</a:t>
                      </a:r>
                    </a:p>
                    <a:p>
                      <a:pPr algn="ctr"/>
                      <a:endParaRPr lang="fr-BE" sz="1000" b="1" dirty="0"/>
                    </a:p>
                  </a:txBody>
                  <a:tcPr/>
                </a:tc>
                <a:tc>
                  <a:txBody>
                    <a:bodyPr/>
                    <a:lstStyle/>
                    <a:p>
                      <a:pPr algn="ctr"/>
                      <a:r>
                        <a:rPr lang="fr-BE" sz="1600" b="1" dirty="0"/>
                        <a:t>S1</a:t>
                      </a:r>
                    </a:p>
                  </a:txBody>
                  <a:tcPr anchor="ctr"/>
                </a:tc>
                <a:tc>
                  <a:txBody>
                    <a:bodyPr/>
                    <a:lstStyle/>
                    <a:p>
                      <a:pPr algn="ctr"/>
                      <a:r>
                        <a:rPr lang="fr-BE" sz="1600" b="1" dirty="0"/>
                        <a:t>RCD</a:t>
                      </a:r>
                    </a:p>
                  </a:txBody>
                  <a:tcPr anchor="ctr"/>
                </a:tc>
                <a:tc>
                  <a:txBody>
                    <a:bodyPr/>
                    <a:lstStyle/>
                    <a:p>
                      <a:pPr algn="ctr"/>
                      <a:r>
                        <a:rPr lang="fr-BE" sz="1600" b="1" dirty="0"/>
                        <a:t>S2</a:t>
                      </a:r>
                    </a:p>
                  </a:txBody>
                  <a:tcPr anchor="ctr"/>
                </a:tc>
                <a:tc>
                  <a:txBody>
                    <a:bodyPr/>
                    <a:lstStyle/>
                    <a:p>
                      <a:pPr algn="ctr"/>
                      <a:r>
                        <a:rPr lang="fr-BE" sz="1600" b="1" dirty="0"/>
                        <a:t>Juin</a:t>
                      </a:r>
                    </a:p>
                  </a:txBody>
                  <a:tcPr anchor="ctr"/>
                </a:tc>
                <a:tc>
                  <a:txBody>
                    <a:bodyPr/>
                    <a:lstStyle/>
                    <a:p>
                      <a:pPr algn="ctr"/>
                      <a:r>
                        <a:rPr lang="fr-BE" sz="1600" b="1" dirty="0"/>
                        <a:t>RCD</a:t>
                      </a:r>
                    </a:p>
                  </a:txBody>
                  <a:tcPr anchor="ctr"/>
                </a:tc>
                <a:tc>
                  <a:txBody>
                    <a:bodyPr/>
                    <a:lstStyle/>
                    <a:p>
                      <a:pPr algn="ctr"/>
                      <a:r>
                        <a:rPr lang="fr-BE" sz="1600" b="1" dirty="0"/>
                        <a:t>S3</a:t>
                      </a:r>
                    </a:p>
                  </a:txBody>
                  <a:tcPr anchor="ctr"/>
                </a:tc>
                <a:tc>
                  <a:txBody>
                    <a:bodyPr/>
                    <a:lstStyle/>
                    <a:p>
                      <a:pPr algn="ctr"/>
                      <a:r>
                        <a:rPr lang="fr-BE" sz="1600" b="1" dirty="0" err="1"/>
                        <a:t>Délibés</a:t>
                      </a:r>
                      <a:endParaRPr lang="fr-BE" sz="1600" b="1" dirty="0"/>
                    </a:p>
                  </a:txBody>
                  <a:tcPr anchor="ctr"/>
                </a:tc>
                <a:tc>
                  <a:txBody>
                    <a:bodyPr/>
                    <a:lstStyle/>
                    <a:p>
                      <a:pPr algn="ctr"/>
                      <a:r>
                        <a:rPr lang="fr-BE" sz="1000" b="1" dirty="0"/>
                        <a:t>Pas d’examen de passage en septembre</a:t>
                      </a:r>
                    </a:p>
                  </a:txBody>
                  <a:tcPr/>
                </a:tc>
                <a:extLst>
                  <a:ext uri="{0D108BD9-81ED-4DB2-BD59-A6C34878D82A}">
                    <a16:rowId xmlns:a16="http://schemas.microsoft.com/office/drawing/2014/main" val="1759393629"/>
                  </a:ext>
                </a:extLst>
              </a:tr>
            </a:tbl>
          </a:graphicData>
        </a:graphic>
      </p:graphicFrame>
      <p:grpSp>
        <p:nvGrpSpPr>
          <p:cNvPr id="14" name="Groupe 13">
            <a:extLst>
              <a:ext uri="{FF2B5EF4-FFF2-40B4-BE49-F238E27FC236}">
                <a16:creationId xmlns:a16="http://schemas.microsoft.com/office/drawing/2014/main" id="{D454F4E2-3CF7-0638-D9C3-046FD57A7A75}"/>
              </a:ext>
            </a:extLst>
          </p:cNvPr>
          <p:cNvGrpSpPr/>
          <p:nvPr/>
        </p:nvGrpSpPr>
        <p:grpSpPr>
          <a:xfrm>
            <a:off x="6340581" y="3435527"/>
            <a:ext cx="1598719" cy="2149661"/>
            <a:chOff x="6340580" y="4137660"/>
            <a:chExt cx="1598719" cy="2149661"/>
          </a:xfrm>
        </p:grpSpPr>
        <p:pic>
          <p:nvPicPr>
            <p:cNvPr id="7" name="Image 6">
              <a:extLst>
                <a:ext uri="{FF2B5EF4-FFF2-40B4-BE49-F238E27FC236}">
                  <a16:creationId xmlns:a16="http://schemas.microsoft.com/office/drawing/2014/main" id="{7F5AEEFC-1FA1-C567-E2B7-F6D4939F6864}"/>
                </a:ext>
              </a:extLst>
            </p:cNvPr>
            <p:cNvPicPr>
              <a:picLocks noChangeAspect="1"/>
            </p:cNvPicPr>
            <p:nvPr/>
          </p:nvPicPr>
          <p:blipFill rotWithShape="1">
            <a:blip r:embed="rId4"/>
            <a:srcRect b="8957"/>
            <a:stretch/>
          </p:blipFill>
          <p:spPr>
            <a:xfrm>
              <a:off x="6340580" y="4748172"/>
              <a:ext cx="1598719" cy="1539149"/>
            </a:xfrm>
            <a:prstGeom prst="rect">
              <a:avLst/>
            </a:prstGeom>
          </p:spPr>
        </p:pic>
        <p:sp>
          <p:nvSpPr>
            <p:cNvPr id="13" name="Flèche : bas 12">
              <a:extLst>
                <a:ext uri="{FF2B5EF4-FFF2-40B4-BE49-F238E27FC236}">
                  <a16:creationId xmlns:a16="http://schemas.microsoft.com/office/drawing/2014/main" id="{918F4069-0425-FECB-1342-43D19E1134EC}"/>
                </a:ext>
              </a:extLst>
            </p:cNvPr>
            <p:cNvSpPr/>
            <p:nvPr/>
          </p:nvSpPr>
          <p:spPr>
            <a:xfrm>
              <a:off x="6918960" y="4137660"/>
              <a:ext cx="441960" cy="571500"/>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fr-BE"/>
            </a:p>
          </p:txBody>
        </p:sp>
      </p:grpSp>
      <p:sp>
        <p:nvSpPr>
          <p:cNvPr id="15" name="TextBox 17">
            <a:extLst>
              <a:ext uri="{FF2B5EF4-FFF2-40B4-BE49-F238E27FC236}">
                <a16:creationId xmlns:a16="http://schemas.microsoft.com/office/drawing/2014/main" id="{FB0057CD-7DF5-C38F-5E61-ACE8CDCFC4D1}"/>
              </a:ext>
            </a:extLst>
          </p:cNvPr>
          <p:cNvSpPr txBox="1"/>
          <p:nvPr/>
        </p:nvSpPr>
        <p:spPr>
          <a:xfrm>
            <a:off x="7139940" y="5327048"/>
            <a:ext cx="2368004" cy="400110"/>
          </a:xfrm>
          <a:prstGeom prst="rect">
            <a:avLst/>
          </a:prstGeom>
          <a:noFill/>
        </p:spPr>
        <p:txBody>
          <a:bodyPr wrap="square" rtlCol="0">
            <a:spAutoFit/>
          </a:bodyPr>
          <a:lstStyle/>
          <a:p>
            <a:r>
              <a:rPr lang="fr-FR" sz="2000" dirty="0">
                <a:solidFill>
                  <a:schemeClr val="accent2"/>
                </a:solidFill>
                <a:latin typeface="+mj-lt"/>
              </a:rPr>
              <a:t>Remédiation</a:t>
            </a:r>
          </a:p>
        </p:txBody>
      </p:sp>
      <p:sp>
        <p:nvSpPr>
          <p:cNvPr id="16" name="TextBox 17">
            <a:extLst>
              <a:ext uri="{FF2B5EF4-FFF2-40B4-BE49-F238E27FC236}">
                <a16:creationId xmlns:a16="http://schemas.microsoft.com/office/drawing/2014/main" id="{576EBFE3-056F-55C8-01BD-ADB2AEF499AF}"/>
              </a:ext>
            </a:extLst>
          </p:cNvPr>
          <p:cNvSpPr txBox="1"/>
          <p:nvPr/>
        </p:nvSpPr>
        <p:spPr>
          <a:xfrm>
            <a:off x="7444740" y="5018355"/>
            <a:ext cx="2368004" cy="400110"/>
          </a:xfrm>
          <a:prstGeom prst="rect">
            <a:avLst/>
          </a:prstGeom>
          <a:noFill/>
        </p:spPr>
        <p:txBody>
          <a:bodyPr wrap="square" rtlCol="0">
            <a:spAutoFit/>
          </a:bodyPr>
          <a:lstStyle/>
          <a:p>
            <a:r>
              <a:rPr lang="fr-FR" sz="2000" dirty="0">
                <a:solidFill>
                  <a:schemeClr val="accent2"/>
                </a:solidFill>
                <a:latin typeface="+mj-lt"/>
              </a:rPr>
              <a:t>Consolidation</a:t>
            </a:r>
          </a:p>
        </p:txBody>
      </p:sp>
      <p:sp>
        <p:nvSpPr>
          <p:cNvPr id="17" name="TextBox 17">
            <a:extLst>
              <a:ext uri="{FF2B5EF4-FFF2-40B4-BE49-F238E27FC236}">
                <a16:creationId xmlns:a16="http://schemas.microsoft.com/office/drawing/2014/main" id="{E636418E-AB18-F1A3-329F-42CD9191BE0E}"/>
              </a:ext>
            </a:extLst>
          </p:cNvPr>
          <p:cNvSpPr txBox="1"/>
          <p:nvPr/>
        </p:nvSpPr>
        <p:spPr>
          <a:xfrm>
            <a:off x="7749540" y="4739422"/>
            <a:ext cx="2368004" cy="400110"/>
          </a:xfrm>
          <a:prstGeom prst="rect">
            <a:avLst/>
          </a:prstGeom>
          <a:noFill/>
        </p:spPr>
        <p:txBody>
          <a:bodyPr wrap="square" rtlCol="0">
            <a:spAutoFit/>
          </a:bodyPr>
          <a:lstStyle/>
          <a:p>
            <a:r>
              <a:rPr lang="fr-FR" sz="2000" dirty="0">
                <a:solidFill>
                  <a:schemeClr val="accent2"/>
                </a:solidFill>
                <a:latin typeface="+mj-lt"/>
              </a:rPr>
              <a:t>Dépassement</a:t>
            </a:r>
          </a:p>
        </p:txBody>
      </p:sp>
    </p:spTree>
    <p:extLst>
      <p:ext uri="{BB962C8B-B14F-4D97-AF65-F5344CB8AC3E}">
        <p14:creationId xmlns:p14="http://schemas.microsoft.com/office/powerpoint/2010/main" val="8307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 calcmode="lin" valueType="num">
                                      <p:cBhvr>
                                        <p:cTn id="18" dur="1000" fill="hold"/>
                                        <p:tgtEl>
                                          <p:spTgt spid="15">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15">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15">
                                            <p:txEl>
                                              <p:pRg st="0" end="0"/>
                                            </p:txEl>
                                          </p:spTgt>
                                        </p:tgtEl>
                                      </p:cBhvr>
                                    </p:animEffect>
                                  </p:childTnLst>
                                </p:cTn>
                              </p:par>
                            </p:childTnLst>
                          </p:cTn>
                        </p:par>
                        <p:par>
                          <p:cTn id="21" fill="hold">
                            <p:stCondLst>
                              <p:cond delay="1000"/>
                            </p:stCondLst>
                            <p:childTnLst>
                              <p:par>
                                <p:cTn id="22" presetID="55" presetClass="entr" presetSubtype="0" fill="hold" nodeType="after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 calcmode="lin" valueType="num">
                                      <p:cBhvr>
                                        <p:cTn id="24" dur="1000" fill="hold"/>
                                        <p:tgtEl>
                                          <p:spTgt spid="16">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16">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16">
                                            <p:txEl>
                                              <p:pRg st="0" end="0"/>
                                            </p:txEl>
                                          </p:spTgt>
                                        </p:tgtEl>
                                      </p:cBhvr>
                                    </p:animEffect>
                                  </p:childTnLst>
                                </p:cTn>
                              </p:par>
                            </p:childTnLst>
                          </p:cTn>
                        </p:par>
                        <p:par>
                          <p:cTn id="27" fill="hold">
                            <p:stCondLst>
                              <p:cond delay="2000"/>
                            </p:stCondLst>
                            <p:childTnLst>
                              <p:par>
                                <p:cTn id="28" presetID="55" presetClass="entr" presetSubtype="0" fill="hold"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 calcmode="lin" valueType="num">
                                      <p:cBhvr>
                                        <p:cTn id="30" dur="1000" fill="hold"/>
                                        <p:tgtEl>
                                          <p:spTgt spid="17">
                                            <p:txEl>
                                              <p:pRg st="0" end="0"/>
                                            </p:txEl>
                                          </p:spTgt>
                                        </p:tgtEl>
                                        <p:attrNameLst>
                                          <p:attrName>ppt_w</p:attrName>
                                        </p:attrNameLst>
                                      </p:cBhvr>
                                      <p:tavLst>
                                        <p:tav tm="0">
                                          <p:val>
                                            <p:strVal val="#ppt_w*0.70"/>
                                          </p:val>
                                        </p:tav>
                                        <p:tav tm="100000">
                                          <p:val>
                                            <p:strVal val="#ppt_w"/>
                                          </p:val>
                                        </p:tav>
                                      </p:tavLst>
                                    </p:anim>
                                    <p:anim calcmode="lin" valueType="num">
                                      <p:cBhvr>
                                        <p:cTn id="31" dur="1000" fill="hold"/>
                                        <p:tgtEl>
                                          <p:spTgt spid="17">
                                            <p:txEl>
                                              <p:pRg st="0" end="0"/>
                                            </p:txEl>
                                          </p:spTgt>
                                        </p:tgtEl>
                                        <p:attrNameLst>
                                          <p:attrName>ppt_h</p:attrName>
                                        </p:attrNameLst>
                                      </p:cBhvr>
                                      <p:tavLst>
                                        <p:tav tm="0">
                                          <p:val>
                                            <p:strVal val="#ppt_h"/>
                                          </p:val>
                                        </p:tav>
                                        <p:tav tm="100000">
                                          <p:val>
                                            <p:strVal val="#ppt_h"/>
                                          </p:val>
                                        </p:tav>
                                      </p:tavLst>
                                    </p:anim>
                                    <p:animEffect transition="in" filter="fade">
                                      <p:cBhvr>
                                        <p:cTn id="32"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6">
            <a:extLst>
              <a:ext uri="{FF2B5EF4-FFF2-40B4-BE49-F238E27FC236}">
                <a16:creationId xmlns:a16="http://schemas.microsoft.com/office/drawing/2014/main" id="{862B46AA-D87B-9A60-D9BD-EBA614B21F35}"/>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9" name="Group 10" descr="decorative element">
            <a:extLst>
              <a:ext uri="{FF2B5EF4-FFF2-40B4-BE49-F238E27FC236}">
                <a16:creationId xmlns:a16="http://schemas.microsoft.com/office/drawing/2014/main" id="{B354B34A-4259-CE79-423E-6A08789EE74A}"/>
              </a:ext>
            </a:extLst>
          </p:cNvPr>
          <p:cNvGrpSpPr/>
          <p:nvPr/>
        </p:nvGrpSpPr>
        <p:grpSpPr>
          <a:xfrm rot="16200000">
            <a:off x="6907438" y="-713488"/>
            <a:ext cx="5311304" cy="6738280"/>
            <a:chOff x="2618099" y="-2"/>
            <a:chExt cx="6596788" cy="6858002"/>
          </a:xfrm>
        </p:grpSpPr>
        <p:sp>
          <p:nvSpPr>
            <p:cNvPr id="10" name="Parallelogram 9">
              <a:extLst>
                <a:ext uri="{FF2B5EF4-FFF2-40B4-BE49-F238E27FC236}">
                  <a16:creationId xmlns:a16="http://schemas.microsoft.com/office/drawing/2014/main" id="{B7147AC5-9BC1-BB8C-7A31-CCDAEB720868}"/>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arallelogram 8">
              <a:extLst>
                <a:ext uri="{FF2B5EF4-FFF2-40B4-BE49-F238E27FC236}">
                  <a16:creationId xmlns:a16="http://schemas.microsoft.com/office/drawing/2014/main" id="{F51DFE95-6FE7-62E2-EDB6-0A3EF9FEA5DB}"/>
                </a:ext>
              </a:extLst>
            </p:cNvPr>
            <p:cNvSpPr/>
            <p:nvPr/>
          </p:nvSpPr>
          <p:spPr>
            <a:xfrm>
              <a:off x="4332206" y="-1"/>
              <a:ext cx="4350212"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Parallelogram 21">
              <a:extLst>
                <a:ext uri="{FF2B5EF4-FFF2-40B4-BE49-F238E27FC236}">
                  <a16:creationId xmlns:a16="http://schemas.microsoft.com/office/drawing/2014/main" id="{13EEE180-7051-664D-50FC-35200819B58B}"/>
                </a:ext>
              </a:extLst>
            </p:cNvPr>
            <p:cNvSpPr/>
            <p:nvPr/>
          </p:nvSpPr>
          <p:spPr>
            <a:xfrm>
              <a:off x="3882098" y="-2"/>
              <a:ext cx="4168440"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Image 2">
            <a:extLst>
              <a:ext uri="{FF2B5EF4-FFF2-40B4-BE49-F238E27FC236}">
                <a16:creationId xmlns:a16="http://schemas.microsoft.com/office/drawing/2014/main" id="{A372410E-444D-726E-7940-BFF02E0D231C}"/>
              </a:ext>
            </a:extLst>
          </p:cNvPr>
          <p:cNvPicPr>
            <a:picLocks noChangeAspect="1"/>
          </p:cNvPicPr>
          <p:nvPr/>
        </p:nvPicPr>
        <p:blipFill>
          <a:blip r:embed="rId4"/>
          <a:stretch>
            <a:fillRect/>
          </a:stretch>
        </p:blipFill>
        <p:spPr>
          <a:xfrm rot="720385">
            <a:off x="7512109" y="959663"/>
            <a:ext cx="4444747" cy="3356157"/>
          </a:xfrm>
          <a:prstGeom prst="rect">
            <a:avLst/>
          </a:prstGeom>
        </p:spPr>
      </p:pic>
      <p:sp>
        <p:nvSpPr>
          <p:cNvPr id="18" name="Title 3">
            <a:extLst>
              <a:ext uri="{FF2B5EF4-FFF2-40B4-BE49-F238E27FC236}">
                <a16:creationId xmlns:a16="http://schemas.microsoft.com/office/drawing/2014/main" id="{6C5D54E8-4DCC-B15C-5C93-400C431830AD}"/>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L’évaluation</a:t>
            </a:r>
          </a:p>
        </p:txBody>
      </p:sp>
      <p:pic>
        <p:nvPicPr>
          <p:cNvPr id="4" name="Image 3">
            <a:extLst>
              <a:ext uri="{FF2B5EF4-FFF2-40B4-BE49-F238E27FC236}">
                <a16:creationId xmlns:a16="http://schemas.microsoft.com/office/drawing/2014/main" id="{4280A8B0-745C-8D70-560B-01E72F9D605A}"/>
              </a:ext>
            </a:extLst>
          </p:cNvPr>
          <p:cNvPicPr>
            <a:picLocks noChangeAspect="1"/>
          </p:cNvPicPr>
          <p:nvPr/>
        </p:nvPicPr>
        <p:blipFill>
          <a:blip r:embed="rId5"/>
          <a:stretch>
            <a:fillRect/>
          </a:stretch>
        </p:blipFill>
        <p:spPr>
          <a:xfrm>
            <a:off x="439271" y="1500707"/>
            <a:ext cx="3187586" cy="1928293"/>
          </a:xfrm>
          <a:prstGeom prst="rect">
            <a:avLst/>
          </a:prstGeom>
        </p:spPr>
      </p:pic>
      <p:pic>
        <p:nvPicPr>
          <p:cNvPr id="21" name="Image 20">
            <a:extLst>
              <a:ext uri="{FF2B5EF4-FFF2-40B4-BE49-F238E27FC236}">
                <a16:creationId xmlns:a16="http://schemas.microsoft.com/office/drawing/2014/main" id="{0DAC9AA3-59D6-0788-6231-BD05C5F234B6}"/>
              </a:ext>
            </a:extLst>
          </p:cNvPr>
          <p:cNvPicPr>
            <a:picLocks noChangeAspect="1"/>
          </p:cNvPicPr>
          <p:nvPr/>
        </p:nvPicPr>
        <p:blipFill>
          <a:blip r:embed="rId6"/>
          <a:stretch>
            <a:fillRect/>
          </a:stretch>
        </p:blipFill>
        <p:spPr>
          <a:xfrm>
            <a:off x="1819505" y="2323108"/>
            <a:ext cx="2667000" cy="2705100"/>
          </a:xfrm>
          <a:prstGeom prst="rect">
            <a:avLst/>
          </a:prstGeom>
        </p:spPr>
      </p:pic>
      <p:pic>
        <p:nvPicPr>
          <p:cNvPr id="19" name="Image 18">
            <a:extLst>
              <a:ext uri="{FF2B5EF4-FFF2-40B4-BE49-F238E27FC236}">
                <a16:creationId xmlns:a16="http://schemas.microsoft.com/office/drawing/2014/main" id="{99CEF971-6ABB-EE7F-C4B2-A4411062AAF4}"/>
              </a:ext>
            </a:extLst>
          </p:cNvPr>
          <p:cNvPicPr>
            <a:picLocks noChangeAspect="1"/>
          </p:cNvPicPr>
          <p:nvPr/>
        </p:nvPicPr>
        <p:blipFill>
          <a:blip r:embed="rId7"/>
          <a:stretch>
            <a:fillRect/>
          </a:stretch>
        </p:blipFill>
        <p:spPr>
          <a:xfrm>
            <a:off x="3459714" y="3127236"/>
            <a:ext cx="5468471" cy="3098800"/>
          </a:xfrm>
          <a:prstGeom prst="rect">
            <a:avLst/>
          </a:prstGeom>
        </p:spPr>
      </p:pic>
      <p:sp>
        <p:nvSpPr>
          <p:cNvPr id="22" name="ZoneTexte 21">
            <a:extLst>
              <a:ext uri="{FF2B5EF4-FFF2-40B4-BE49-F238E27FC236}">
                <a16:creationId xmlns:a16="http://schemas.microsoft.com/office/drawing/2014/main" id="{BE3B59B3-F9E4-5E34-6CB0-2C4B867B4F0F}"/>
              </a:ext>
            </a:extLst>
          </p:cNvPr>
          <p:cNvSpPr txBox="1"/>
          <p:nvPr/>
        </p:nvSpPr>
        <p:spPr>
          <a:xfrm>
            <a:off x="3686594" y="1378805"/>
            <a:ext cx="7497349" cy="769441"/>
          </a:xfrm>
          <a:prstGeom prst="rect">
            <a:avLst/>
          </a:prstGeom>
          <a:noFill/>
        </p:spPr>
        <p:txBody>
          <a:bodyPr wrap="square" rtlCol="0">
            <a:spAutoFit/>
          </a:bodyPr>
          <a:lstStyle/>
          <a:p>
            <a:r>
              <a:rPr lang="fr-BE" sz="4400" b="1" dirty="0"/>
              <a:t>Ecole en ligne</a:t>
            </a:r>
          </a:p>
        </p:txBody>
      </p:sp>
    </p:spTree>
    <p:extLst>
      <p:ext uri="{BB962C8B-B14F-4D97-AF65-F5344CB8AC3E}">
        <p14:creationId xmlns:p14="http://schemas.microsoft.com/office/powerpoint/2010/main" val="68395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par>
                          <p:cTn id="8" fill="hold">
                            <p:stCondLst>
                              <p:cond delay="2000"/>
                            </p:stCondLst>
                            <p:childTnLst>
                              <p:par>
                                <p:cTn id="9" presetID="26" presetClass="exit" presetSubtype="0" fill="hold" grpId="1" nodeType="afterEffect">
                                  <p:stCondLst>
                                    <p:cond delay="0"/>
                                  </p:stCondLst>
                                  <p:childTnLst>
                                    <p:animEffect transition="out" filter="wipe(down)">
                                      <p:cBhvr>
                                        <p:cTn id="10" dur="180" accel="50000">
                                          <p:stCondLst>
                                            <p:cond delay="1820"/>
                                          </p:stCondLst>
                                        </p:cTn>
                                        <p:tgtEl>
                                          <p:spTgt spid="22"/>
                                        </p:tgtEl>
                                      </p:cBhvr>
                                    </p:animEffect>
                                    <p:anim calcmode="lin" valueType="num">
                                      <p:cBhvr>
                                        <p:cTn id="11"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2"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3"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4"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5"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7"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8" dur="26">
                                          <p:stCondLst>
                                            <p:cond delay="620"/>
                                          </p:stCondLst>
                                        </p:cTn>
                                        <p:tgtEl>
                                          <p:spTgt spid="22"/>
                                        </p:tgtEl>
                                      </p:cBhvr>
                                      <p:to x="100000" y="60000"/>
                                    </p:animScale>
                                    <p:animScale>
                                      <p:cBhvr>
                                        <p:cTn id="19" dur="166" decel="50000">
                                          <p:stCondLst>
                                            <p:cond delay="64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set>
                                      <p:cBhvr>
                                        <p:cTn id="26" dur="1" fill="hold">
                                          <p:stCondLst>
                                            <p:cond delay="1999"/>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1000" fill="hold"/>
                                        <p:tgtEl>
                                          <p:spTgt spid="4"/>
                                        </p:tgtEl>
                                        <p:attrNameLst>
                                          <p:attrName>ppt_w</p:attrName>
                                        </p:attrNameLst>
                                      </p:cBhvr>
                                      <p:tavLst>
                                        <p:tav tm="0">
                                          <p:val>
                                            <p:strVal val="#ppt_w*0.70"/>
                                          </p:val>
                                        </p:tav>
                                        <p:tav tm="100000">
                                          <p:val>
                                            <p:strVal val="#ppt_w"/>
                                          </p:val>
                                        </p:tav>
                                      </p:tavLst>
                                    </p:anim>
                                    <p:anim calcmode="lin" valueType="num">
                                      <p:cBhvr>
                                        <p:cTn id="32" dur="1000" fill="hold"/>
                                        <p:tgtEl>
                                          <p:spTgt spid="4"/>
                                        </p:tgtEl>
                                        <p:attrNameLst>
                                          <p:attrName>ppt_h</p:attrName>
                                        </p:attrNameLst>
                                      </p:cBhvr>
                                      <p:tavLst>
                                        <p:tav tm="0">
                                          <p:val>
                                            <p:strVal val="#ppt_h"/>
                                          </p:val>
                                        </p:tav>
                                        <p:tav tm="100000">
                                          <p:val>
                                            <p:strVal val="#ppt_h"/>
                                          </p:val>
                                        </p:tav>
                                      </p:tavLst>
                                    </p:anim>
                                    <p:animEffect transition="in" filter="fade">
                                      <p:cBhvr>
                                        <p:cTn id="33" dur="1000"/>
                                        <p:tgtEl>
                                          <p:spTgt spid="4"/>
                                        </p:tgtEl>
                                      </p:cBhvr>
                                    </p:animEffect>
                                  </p:childTnLst>
                                </p:cTn>
                              </p:par>
                              <p:par>
                                <p:cTn id="34" presetID="55"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1000" fill="hold"/>
                                        <p:tgtEl>
                                          <p:spTgt spid="21"/>
                                        </p:tgtEl>
                                        <p:attrNameLst>
                                          <p:attrName>ppt_w</p:attrName>
                                        </p:attrNameLst>
                                      </p:cBhvr>
                                      <p:tavLst>
                                        <p:tav tm="0">
                                          <p:val>
                                            <p:strVal val="#ppt_w*0.70"/>
                                          </p:val>
                                        </p:tav>
                                        <p:tav tm="100000">
                                          <p:val>
                                            <p:strVal val="#ppt_w"/>
                                          </p:val>
                                        </p:tav>
                                      </p:tavLst>
                                    </p:anim>
                                    <p:anim calcmode="lin" valueType="num">
                                      <p:cBhvr>
                                        <p:cTn id="37" dur="1000" fill="hold"/>
                                        <p:tgtEl>
                                          <p:spTgt spid="21"/>
                                        </p:tgtEl>
                                        <p:attrNameLst>
                                          <p:attrName>ppt_h</p:attrName>
                                        </p:attrNameLst>
                                      </p:cBhvr>
                                      <p:tavLst>
                                        <p:tav tm="0">
                                          <p:val>
                                            <p:strVal val="#ppt_h"/>
                                          </p:val>
                                        </p:tav>
                                        <p:tav tm="100000">
                                          <p:val>
                                            <p:strVal val="#ppt_h"/>
                                          </p:val>
                                        </p:tav>
                                      </p:tavLst>
                                    </p:anim>
                                    <p:animEffect transition="in" filter="fade">
                                      <p:cBhvr>
                                        <p:cTn id="38" dur="1000"/>
                                        <p:tgtEl>
                                          <p:spTgt spid="21"/>
                                        </p:tgtEl>
                                      </p:cBhvr>
                                    </p:animEffect>
                                  </p:childTnLst>
                                </p:cTn>
                              </p:par>
                              <p:par>
                                <p:cTn id="39" presetID="55"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1000" fill="hold"/>
                                        <p:tgtEl>
                                          <p:spTgt spid="19"/>
                                        </p:tgtEl>
                                        <p:attrNameLst>
                                          <p:attrName>ppt_w</p:attrName>
                                        </p:attrNameLst>
                                      </p:cBhvr>
                                      <p:tavLst>
                                        <p:tav tm="0">
                                          <p:val>
                                            <p:strVal val="#ppt_w*0.70"/>
                                          </p:val>
                                        </p:tav>
                                        <p:tav tm="100000">
                                          <p:val>
                                            <p:strVal val="#ppt_w"/>
                                          </p:val>
                                        </p:tav>
                                      </p:tavLst>
                                    </p:anim>
                                    <p:anim calcmode="lin" valueType="num">
                                      <p:cBhvr>
                                        <p:cTn id="42" dur="1000" fill="hold"/>
                                        <p:tgtEl>
                                          <p:spTgt spid="19"/>
                                        </p:tgtEl>
                                        <p:attrNameLst>
                                          <p:attrName>ppt_h</p:attrName>
                                        </p:attrNameLst>
                                      </p:cBhvr>
                                      <p:tavLst>
                                        <p:tav tm="0">
                                          <p:val>
                                            <p:strVal val="#ppt_h"/>
                                          </p:val>
                                        </p:tav>
                                        <p:tav tm="100000">
                                          <p:val>
                                            <p:strVal val="#ppt_h"/>
                                          </p:val>
                                        </p:tav>
                                      </p:tavLst>
                                    </p:anim>
                                    <p:animEffect transition="in" filter="fade">
                                      <p:cBhvr>
                                        <p:cTn id="4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7318" y="-553369"/>
            <a:ext cx="5631543"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24</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L’évaluation</a:t>
            </a:r>
          </a:p>
        </p:txBody>
      </p:sp>
      <p:sp>
        <p:nvSpPr>
          <p:cNvPr id="3" name="TextBox 2"/>
          <p:cNvSpPr txBox="1"/>
          <p:nvPr/>
        </p:nvSpPr>
        <p:spPr>
          <a:xfrm>
            <a:off x="439270" y="1373639"/>
            <a:ext cx="11607800" cy="2185214"/>
          </a:xfrm>
          <a:prstGeom prst="rect">
            <a:avLst/>
          </a:prstGeom>
          <a:noFill/>
        </p:spPr>
        <p:txBody>
          <a:bodyPr wrap="square" rtlCol="0">
            <a:spAutoFit/>
          </a:bodyPr>
          <a:lstStyle/>
          <a:p>
            <a:pPr marL="285750" indent="-285750">
              <a:buFont typeface="Wingdings" panose="05000000000000000000" pitchFamily="2" charset="2"/>
              <a:buChar char="Ø"/>
            </a:pPr>
            <a:r>
              <a:rPr lang="fr-FR" sz="2800" dirty="0">
                <a:solidFill>
                  <a:schemeClr val="accent2"/>
                </a:solidFill>
                <a:latin typeface="+mj-lt"/>
              </a:rPr>
              <a:t>le </a:t>
            </a:r>
            <a:r>
              <a:rPr lang="fr-FR" sz="2800" b="1" dirty="0">
                <a:solidFill>
                  <a:schemeClr val="accent2"/>
                </a:solidFill>
                <a:latin typeface="+mj-lt"/>
              </a:rPr>
              <a:t>BULLETIN</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endParaRPr lang="fr-FR" dirty="0"/>
          </a:p>
        </p:txBody>
      </p:sp>
      <p:graphicFrame>
        <p:nvGraphicFramePr>
          <p:cNvPr id="6" name="Table 5"/>
          <p:cNvGraphicFramePr>
            <a:graphicFrameLocks noGrp="1"/>
          </p:cNvGraphicFramePr>
          <p:nvPr>
            <p:extLst>
              <p:ext uri="{D42A27DB-BD31-4B8C-83A1-F6EECF244321}">
                <p14:modId xmlns:p14="http://schemas.microsoft.com/office/powerpoint/2010/main" val="1706017691"/>
              </p:ext>
            </p:extLst>
          </p:nvPr>
        </p:nvGraphicFramePr>
        <p:xfrm>
          <a:off x="775423" y="2008542"/>
          <a:ext cx="10837052" cy="2286000"/>
        </p:xfrm>
        <a:graphic>
          <a:graphicData uri="http://schemas.openxmlformats.org/drawingml/2006/table">
            <a:tbl>
              <a:tblPr firstRow="1" bandRow="1">
                <a:tableStyleId>{21E4AEA4-8DFA-4A89-87EB-49C32662AFE0}</a:tableStyleId>
              </a:tblPr>
              <a:tblGrid>
                <a:gridCol w="5418526">
                  <a:extLst>
                    <a:ext uri="{9D8B030D-6E8A-4147-A177-3AD203B41FA5}">
                      <a16:colId xmlns:a16="http://schemas.microsoft.com/office/drawing/2014/main" val="20000"/>
                    </a:ext>
                  </a:extLst>
                </a:gridCol>
                <a:gridCol w="5418526">
                  <a:extLst>
                    <a:ext uri="{9D8B030D-6E8A-4147-A177-3AD203B41FA5}">
                      <a16:colId xmlns:a16="http://schemas.microsoft.com/office/drawing/2014/main" val="20001"/>
                    </a:ext>
                  </a:extLst>
                </a:gridCol>
              </a:tblGrid>
              <a:tr h="370840">
                <a:tc>
                  <a:txBody>
                    <a:bodyPr/>
                    <a:lstStyle/>
                    <a:p>
                      <a:pPr algn="ctr"/>
                      <a:r>
                        <a:rPr lang="nl-BE" sz="2400" dirty="0">
                          <a:latin typeface="+mj-lt"/>
                        </a:rPr>
                        <a:t>au </a:t>
                      </a:r>
                      <a:r>
                        <a:rPr lang="nl-BE" sz="2400" dirty="0" err="1">
                          <a:latin typeface="+mj-lt"/>
                        </a:rPr>
                        <a:t>degré</a:t>
                      </a:r>
                      <a:r>
                        <a:rPr lang="nl-BE" sz="2400" dirty="0">
                          <a:latin typeface="+mj-lt"/>
                        </a:rPr>
                        <a:t> inférieur (DI)</a:t>
                      </a:r>
                      <a:r>
                        <a:rPr lang="nl-BE" sz="2400" baseline="0" dirty="0">
                          <a:latin typeface="+mj-lt"/>
                        </a:rPr>
                        <a:t> = </a:t>
                      </a:r>
                      <a:r>
                        <a:rPr lang="nl-BE" sz="2400" dirty="0">
                          <a:latin typeface="+mj-lt"/>
                        </a:rPr>
                        <a:t>1-2-3</a:t>
                      </a:r>
                      <a:endParaRPr lang="nl-BE" sz="2400" dirty="0">
                        <a:solidFill>
                          <a:schemeClr val="accent2"/>
                        </a:solidFill>
                        <a:latin typeface="+mj-lt"/>
                      </a:endParaRPr>
                    </a:p>
                  </a:txBody>
                  <a:tcPr anchor="ctr"/>
                </a:tc>
                <a:tc>
                  <a:txBody>
                    <a:bodyPr/>
                    <a:lstStyle/>
                    <a:p>
                      <a:pPr algn="ctr"/>
                      <a:r>
                        <a:rPr lang="nl-BE" sz="2400" dirty="0">
                          <a:latin typeface="+mj-lt"/>
                        </a:rPr>
                        <a:t>au </a:t>
                      </a:r>
                      <a:r>
                        <a:rPr lang="nl-BE" sz="2400" dirty="0" err="1">
                          <a:latin typeface="+mj-lt"/>
                        </a:rPr>
                        <a:t>degré</a:t>
                      </a:r>
                      <a:r>
                        <a:rPr lang="nl-BE" sz="2400" dirty="0">
                          <a:latin typeface="+mj-lt"/>
                        </a:rPr>
                        <a:t> supérieur</a:t>
                      </a:r>
                      <a:r>
                        <a:rPr lang="nl-BE" sz="2400" baseline="0" dirty="0">
                          <a:latin typeface="+mj-lt"/>
                        </a:rPr>
                        <a:t> (DS) = </a:t>
                      </a:r>
                      <a:r>
                        <a:rPr lang="nl-BE" sz="2400" dirty="0">
                          <a:latin typeface="+mj-lt"/>
                        </a:rPr>
                        <a:t>4-5-6</a:t>
                      </a:r>
                      <a:endParaRPr lang="nl-BE" sz="2400" dirty="0">
                        <a:solidFill>
                          <a:schemeClr val="accent2"/>
                        </a:solidFill>
                        <a:latin typeface="+mj-lt"/>
                      </a:endParaRPr>
                    </a:p>
                  </a:txBody>
                  <a:tcPr anchor="ctr"/>
                </a:tc>
                <a:extLst>
                  <a:ext uri="{0D108BD9-81ED-4DB2-BD59-A6C34878D82A}">
                    <a16:rowId xmlns:a16="http://schemas.microsoft.com/office/drawing/2014/main" val="10000"/>
                  </a:ext>
                </a:extLst>
              </a:tr>
              <a:tr h="370840">
                <a:tc>
                  <a:txBody>
                    <a:bodyPr/>
                    <a:lstStyle/>
                    <a:p>
                      <a:pPr marL="800100" lvl="1" indent="-342900" algn="l">
                        <a:buFont typeface="Wingdings" panose="05000000000000000000" pitchFamily="2" charset="2"/>
                        <a:buChar char="ü"/>
                      </a:pPr>
                      <a:r>
                        <a:rPr lang="nl-BE" sz="2400" dirty="0">
                          <a:solidFill>
                            <a:schemeClr val="accent2"/>
                          </a:solidFill>
                          <a:latin typeface="+mj-lt"/>
                        </a:rPr>
                        <a:t>3 bulletins</a:t>
                      </a:r>
                    </a:p>
                    <a:p>
                      <a:pPr marL="800100" lvl="1" indent="-342900" algn="l">
                        <a:buFont typeface="Wingdings" panose="05000000000000000000" pitchFamily="2" charset="2"/>
                        <a:buChar char="ü"/>
                      </a:pPr>
                      <a:endParaRPr lang="nl-BE" sz="1800" dirty="0">
                        <a:solidFill>
                          <a:schemeClr val="accent2"/>
                        </a:solidFill>
                        <a:latin typeface="+mj-lt"/>
                      </a:endParaRPr>
                    </a:p>
                    <a:p>
                      <a:pPr marL="800100" lvl="1" indent="-342900" algn="l">
                        <a:buFont typeface="Wingdings" panose="05000000000000000000" pitchFamily="2" charset="2"/>
                        <a:buChar char="ü"/>
                      </a:pPr>
                      <a:r>
                        <a:rPr lang="nl-BE" sz="1800" dirty="0">
                          <a:solidFill>
                            <a:schemeClr val="accent2"/>
                          </a:solidFill>
                          <a:latin typeface="+mj-lt"/>
                        </a:rPr>
                        <a:t>à la fin de </a:t>
                      </a:r>
                      <a:r>
                        <a:rPr lang="nl-BE" sz="1800" dirty="0" err="1">
                          <a:solidFill>
                            <a:schemeClr val="accent2"/>
                          </a:solidFill>
                          <a:latin typeface="+mj-lt"/>
                        </a:rPr>
                        <a:t>chaque</a:t>
                      </a:r>
                      <a:r>
                        <a:rPr lang="nl-BE" sz="1800" dirty="0">
                          <a:solidFill>
                            <a:schemeClr val="accent2"/>
                          </a:solidFill>
                          <a:latin typeface="+mj-lt"/>
                        </a:rPr>
                        <a:t> période (</a:t>
                      </a:r>
                      <a:r>
                        <a:rPr lang="nl-BE" sz="1800" dirty="0" err="1">
                          <a:solidFill>
                            <a:schemeClr val="accent2"/>
                          </a:solidFill>
                          <a:latin typeface="+mj-lt"/>
                        </a:rPr>
                        <a:t>trimestre</a:t>
                      </a:r>
                      <a:r>
                        <a:rPr lang="nl-BE" sz="1800" dirty="0">
                          <a:solidFill>
                            <a:schemeClr val="accent2"/>
                          </a:solidFill>
                          <a:latin typeface="+mj-lt"/>
                        </a:rPr>
                        <a:t>)</a:t>
                      </a:r>
                    </a:p>
                    <a:p>
                      <a:pPr marL="800100" lvl="1" indent="-342900" algn="l">
                        <a:buFont typeface="Wingdings" panose="05000000000000000000" pitchFamily="2" charset="2"/>
                        <a:buChar char="ü"/>
                      </a:pPr>
                      <a:endParaRPr lang="nl-BE" sz="1800" dirty="0">
                        <a:solidFill>
                          <a:schemeClr val="accent2"/>
                        </a:solidFill>
                        <a:latin typeface="+mj-lt"/>
                      </a:endParaRPr>
                    </a:p>
                    <a:p>
                      <a:pPr marL="457200" lvl="1" indent="0" algn="l">
                        <a:buFont typeface="Wingdings" panose="05000000000000000000" pitchFamily="2" charset="2"/>
                        <a:buNone/>
                      </a:pPr>
                      <a:endParaRPr lang="nl-BE" sz="1800" dirty="0">
                        <a:solidFill>
                          <a:schemeClr val="accent2"/>
                        </a:solidFill>
                        <a:latin typeface="+mj-lt"/>
                      </a:endParaRPr>
                    </a:p>
                    <a:p>
                      <a:pPr marL="800100" lvl="1" indent="-342900" algn="l">
                        <a:buFont typeface="Wingdings" panose="05000000000000000000" pitchFamily="2" charset="2"/>
                        <a:buChar char="ü"/>
                      </a:pPr>
                      <a:r>
                        <a:rPr lang="nl-BE" sz="1800" dirty="0" err="1">
                          <a:solidFill>
                            <a:schemeClr val="accent2"/>
                          </a:solidFill>
                          <a:latin typeface="+mj-lt"/>
                        </a:rPr>
                        <a:t>suivis</a:t>
                      </a:r>
                      <a:r>
                        <a:rPr lang="nl-BE" sz="1800" dirty="0">
                          <a:solidFill>
                            <a:schemeClr val="accent2"/>
                          </a:solidFill>
                          <a:latin typeface="+mj-lt"/>
                        </a:rPr>
                        <a:t> </a:t>
                      </a:r>
                      <a:r>
                        <a:rPr lang="nl-BE" sz="1800" dirty="0" err="1">
                          <a:solidFill>
                            <a:schemeClr val="accent2"/>
                          </a:solidFill>
                          <a:latin typeface="+mj-lt"/>
                        </a:rPr>
                        <a:t>d’une</a:t>
                      </a:r>
                      <a:r>
                        <a:rPr lang="nl-BE" sz="1800" dirty="0">
                          <a:solidFill>
                            <a:schemeClr val="accent2"/>
                          </a:solidFill>
                          <a:latin typeface="+mj-lt"/>
                        </a:rPr>
                        <a:t> rencontre </a:t>
                      </a:r>
                      <a:r>
                        <a:rPr lang="nl-BE" sz="1800" dirty="0" err="1">
                          <a:solidFill>
                            <a:schemeClr val="accent2"/>
                          </a:solidFill>
                          <a:latin typeface="+mj-lt"/>
                        </a:rPr>
                        <a:t>parents</a:t>
                      </a:r>
                      <a:r>
                        <a:rPr lang="nl-BE" sz="1800" dirty="0">
                          <a:solidFill>
                            <a:schemeClr val="accent2"/>
                          </a:solidFill>
                          <a:latin typeface="+mj-lt"/>
                        </a:rPr>
                        <a:t>/titulaire</a:t>
                      </a:r>
                    </a:p>
                  </a:txBody>
                  <a:tcPr anchor="ctr"/>
                </a:tc>
                <a:tc>
                  <a:txBody>
                    <a:bodyPr/>
                    <a:lstStyle/>
                    <a:p>
                      <a:pPr marL="800100" lvl="1" indent="-342900" algn="l">
                        <a:buFont typeface="Wingdings" panose="05000000000000000000" pitchFamily="2" charset="2"/>
                        <a:buChar char="ü"/>
                      </a:pPr>
                      <a:r>
                        <a:rPr lang="nl-BE" sz="2400" dirty="0">
                          <a:solidFill>
                            <a:schemeClr val="accent2"/>
                          </a:solidFill>
                          <a:latin typeface="+mj-lt"/>
                        </a:rPr>
                        <a:t>3 bulletins</a:t>
                      </a:r>
                    </a:p>
                    <a:p>
                      <a:pPr marL="800100" lvl="1" indent="-342900" algn="l">
                        <a:buFont typeface="Wingdings" panose="05000000000000000000" pitchFamily="2" charset="2"/>
                        <a:buChar char="ü"/>
                      </a:pPr>
                      <a:endParaRPr lang="nl-BE" sz="1800" dirty="0">
                        <a:solidFill>
                          <a:schemeClr val="accent2"/>
                        </a:solidFill>
                        <a:latin typeface="+mj-lt"/>
                      </a:endParaRPr>
                    </a:p>
                    <a:p>
                      <a:pPr marL="800100" lvl="1" indent="-342900" algn="l">
                        <a:buFont typeface="Wingdings" panose="05000000000000000000" pitchFamily="2" charset="2"/>
                        <a:buChar char="ü"/>
                      </a:pPr>
                      <a:r>
                        <a:rPr lang="nl-BE" sz="1800" dirty="0">
                          <a:solidFill>
                            <a:schemeClr val="accent2"/>
                          </a:solidFill>
                          <a:latin typeface="+mj-lt"/>
                        </a:rPr>
                        <a:t>à la fin de </a:t>
                      </a:r>
                      <a:r>
                        <a:rPr lang="nl-BE" sz="1800" dirty="0" err="1">
                          <a:solidFill>
                            <a:schemeClr val="accent2"/>
                          </a:solidFill>
                          <a:latin typeface="+mj-lt"/>
                        </a:rPr>
                        <a:t>chaque</a:t>
                      </a:r>
                      <a:r>
                        <a:rPr lang="nl-BE" sz="1800" dirty="0">
                          <a:solidFill>
                            <a:schemeClr val="accent2"/>
                          </a:solidFill>
                          <a:latin typeface="+mj-lt"/>
                        </a:rPr>
                        <a:t> période (</a:t>
                      </a:r>
                      <a:r>
                        <a:rPr lang="nl-BE" sz="1800" dirty="0" err="1">
                          <a:solidFill>
                            <a:schemeClr val="accent2"/>
                          </a:solidFill>
                          <a:latin typeface="+mj-lt"/>
                        </a:rPr>
                        <a:t>trimestre</a:t>
                      </a:r>
                      <a:r>
                        <a:rPr lang="nl-BE" sz="1800" dirty="0">
                          <a:solidFill>
                            <a:schemeClr val="accent2"/>
                          </a:solidFill>
                          <a:latin typeface="+mj-lt"/>
                        </a:rPr>
                        <a:t>)</a:t>
                      </a:r>
                    </a:p>
                    <a:p>
                      <a:pPr marL="457200" lvl="1" indent="0" algn="l">
                        <a:buFont typeface="Wingdings" panose="05000000000000000000" pitchFamily="2" charset="2"/>
                        <a:buNone/>
                      </a:pPr>
                      <a:endParaRPr lang="nl-BE" sz="1800" dirty="0">
                        <a:solidFill>
                          <a:schemeClr val="accent2"/>
                        </a:solidFill>
                        <a:latin typeface="+mj-lt"/>
                      </a:endParaRPr>
                    </a:p>
                    <a:p>
                      <a:pPr marL="457200" lvl="1" indent="0" algn="l">
                        <a:buFont typeface="Wingdings" panose="05000000000000000000" pitchFamily="2" charset="2"/>
                        <a:buNone/>
                      </a:pPr>
                      <a:endParaRPr lang="nl-BE" sz="1800" dirty="0">
                        <a:solidFill>
                          <a:schemeClr val="accent2"/>
                        </a:solidFill>
                        <a:latin typeface="+mj-lt"/>
                      </a:endParaRPr>
                    </a:p>
                    <a:p>
                      <a:pPr marL="800100" lvl="1" indent="-342900" algn="l">
                        <a:buFont typeface="Wingdings" panose="05000000000000000000" pitchFamily="2" charset="2"/>
                        <a:buChar char="ü"/>
                      </a:pPr>
                      <a:r>
                        <a:rPr lang="nl-BE" sz="1800" dirty="0" err="1">
                          <a:solidFill>
                            <a:schemeClr val="accent2"/>
                          </a:solidFill>
                          <a:latin typeface="+mj-lt"/>
                        </a:rPr>
                        <a:t>suivis</a:t>
                      </a:r>
                      <a:r>
                        <a:rPr lang="nl-BE" sz="1800" dirty="0">
                          <a:solidFill>
                            <a:schemeClr val="accent2"/>
                          </a:solidFill>
                          <a:latin typeface="+mj-lt"/>
                        </a:rPr>
                        <a:t> </a:t>
                      </a:r>
                      <a:r>
                        <a:rPr lang="nl-BE" sz="1800" dirty="0" err="1">
                          <a:solidFill>
                            <a:schemeClr val="accent2"/>
                          </a:solidFill>
                          <a:latin typeface="+mj-lt"/>
                        </a:rPr>
                        <a:t>d’une</a:t>
                      </a:r>
                      <a:r>
                        <a:rPr lang="nl-BE" sz="1800" dirty="0">
                          <a:solidFill>
                            <a:schemeClr val="accent2"/>
                          </a:solidFill>
                          <a:latin typeface="+mj-lt"/>
                        </a:rPr>
                        <a:t> rencontre</a:t>
                      </a:r>
                      <a:r>
                        <a:rPr lang="nl-BE" sz="1800" baseline="0" dirty="0">
                          <a:solidFill>
                            <a:schemeClr val="accent2"/>
                          </a:solidFill>
                          <a:latin typeface="+mj-lt"/>
                        </a:rPr>
                        <a:t> </a:t>
                      </a:r>
                      <a:r>
                        <a:rPr lang="nl-BE" sz="1800" baseline="0" dirty="0" err="1">
                          <a:solidFill>
                            <a:schemeClr val="accent2"/>
                          </a:solidFill>
                          <a:latin typeface="+mj-lt"/>
                        </a:rPr>
                        <a:t>parents</a:t>
                      </a:r>
                      <a:r>
                        <a:rPr lang="nl-BE" sz="1800" baseline="0" dirty="0">
                          <a:solidFill>
                            <a:schemeClr val="accent2"/>
                          </a:solidFill>
                          <a:latin typeface="+mj-lt"/>
                        </a:rPr>
                        <a:t>/</a:t>
                      </a:r>
                      <a:r>
                        <a:rPr lang="nl-BE" sz="1800" baseline="0" dirty="0" err="1">
                          <a:solidFill>
                            <a:schemeClr val="accent2"/>
                          </a:solidFill>
                          <a:latin typeface="+mj-lt"/>
                        </a:rPr>
                        <a:t>professeurs</a:t>
                      </a:r>
                      <a:endParaRPr lang="nl-BE" sz="1800" dirty="0">
                        <a:solidFill>
                          <a:schemeClr val="accent2"/>
                        </a:solidFill>
                        <a:latin typeface="+mj-lt"/>
                      </a:endParaRPr>
                    </a:p>
                  </a:txBody>
                  <a:tcPr anchor="ctr"/>
                </a:tc>
                <a:extLst>
                  <a:ext uri="{0D108BD9-81ED-4DB2-BD59-A6C34878D82A}">
                    <a16:rowId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147102628"/>
              </p:ext>
            </p:extLst>
          </p:nvPr>
        </p:nvGraphicFramePr>
        <p:xfrm>
          <a:off x="777399" y="4477856"/>
          <a:ext cx="10833100" cy="1584960"/>
        </p:xfrm>
        <a:graphic>
          <a:graphicData uri="http://schemas.openxmlformats.org/drawingml/2006/table">
            <a:tbl>
              <a:tblPr firstRow="1" bandRow="1">
                <a:tableStyleId>{21E4AEA4-8DFA-4A89-87EB-49C32662AFE0}</a:tableStyleId>
              </a:tblPr>
              <a:tblGrid>
                <a:gridCol w="5416550">
                  <a:extLst>
                    <a:ext uri="{9D8B030D-6E8A-4147-A177-3AD203B41FA5}">
                      <a16:colId xmlns:a16="http://schemas.microsoft.com/office/drawing/2014/main" val="20000"/>
                    </a:ext>
                  </a:extLst>
                </a:gridCol>
                <a:gridCol w="5416550">
                  <a:extLst>
                    <a:ext uri="{9D8B030D-6E8A-4147-A177-3AD203B41FA5}">
                      <a16:colId xmlns:a16="http://schemas.microsoft.com/office/drawing/2014/main" val="20001"/>
                    </a:ext>
                  </a:extLst>
                </a:gridCol>
              </a:tblGrid>
              <a:tr h="370840">
                <a:tc>
                  <a:txBody>
                    <a:bodyPr/>
                    <a:lstStyle/>
                    <a:p>
                      <a:pPr algn="ctr"/>
                      <a:r>
                        <a:rPr lang="nl-BE" sz="2400" dirty="0">
                          <a:latin typeface="+mj-lt"/>
                        </a:rPr>
                        <a:t>au 1</a:t>
                      </a:r>
                      <a:r>
                        <a:rPr lang="nl-BE" sz="2400" baseline="30000" dirty="0">
                          <a:latin typeface="+mj-lt"/>
                        </a:rPr>
                        <a:t>er</a:t>
                      </a:r>
                      <a:r>
                        <a:rPr lang="nl-BE" sz="2400" dirty="0">
                          <a:latin typeface="+mj-lt"/>
                        </a:rPr>
                        <a:t> </a:t>
                      </a:r>
                      <a:r>
                        <a:rPr lang="nl-BE" sz="2400" dirty="0" err="1">
                          <a:latin typeface="+mj-lt"/>
                        </a:rPr>
                        <a:t>degré</a:t>
                      </a:r>
                      <a:r>
                        <a:rPr lang="nl-BE" sz="2400" dirty="0">
                          <a:latin typeface="+mj-lt"/>
                        </a:rPr>
                        <a:t> (1-2)</a:t>
                      </a:r>
                    </a:p>
                  </a:txBody>
                  <a:tcPr/>
                </a:tc>
                <a:tc>
                  <a:txBody>
                    <a:bodyPr/>
                    <a:lstStyle/>
                    <a:p>
                      <a:pPr algn="ctr"/>
                      <a:r>
                        <a:rPr lang="nl-BE" sz="2400" dirty="0" err="1">
                          <a:latin typeface="+mj-lt"/>
                        </a:rPr>
                        <a:t>aux</a:t>
                      </a:r>
                      <a:r>
                        <a:rPr lang="nl-BE" sz="2400" dirty="0">
                          <a:latin typeface="+mj-lt"/>
                        </a:rPr>
                        <a:t> 2</a:t>
                      </a:r>
                      <a:r>
                        <a:rPr lang="nl-BE" sz="2400" baseline="30000" dirty="0">
                          <a:latin typeface="+mj-lt"/>
                        </a:rPr>
                        <a:t>e</a:t>
                      </a:r>
                      <a:r>
                        <a:rPr lang="nl-BE" sz="2400" dirty="0">
                          <a:latin typeface="+mj-lt"/>
                        </a:rPr>
                        <a:t> &amp; 3</a:t>
                      </a:r>
                      <a:r>
                        <a:rPr lang="nl-BE" sz="2400" baseline="30000" dirty="0">
                          <a:latin typeface="+mj-lt"/>
                        </a:rPr>
                        <a:t>e</a:t>
                      </a:r>
                      <a:r>
                        <a:rPr lang="nl-BE" sz="2400" dirty="0">
                          <a:latin typeface="+mj-lt"/>
                        </a:rPr>
                        <a:t> </a:t>
                      </a:r>
                      <a:r>
                        <a:rPr lang="nl-BE" sz="2400" dirty="0" err="1">
                          <a:latin typeface="+mj-lt"/>
                        </a:rPr>
                        <a:t>degrés</a:t>
                      </a:r>
                      <a:r>
                        <a:rPr lang="nl-BE" sz="2400" dirty="0">
                          <a:latin typeface="+mj-lt"/>
                        </a:rPr>
                        <a:t> (3-4-5-6)</a:t>
                      </a:r>
                    </a:p>
                  </a:txBody>
                  <a:tcPr/>
                </a:tc>
                <a:extLst>
                  <a:ext uri="{0D108BD9-81ED-4DB2-BD59-A6C34878D82A}">
                    <a16:rowId xmlns:a16="http://schemas.microsoft.com/office/drawing/2014/main" val="10000"/>
                  </a:ext>
                </a:extLst>
              </a:tr>
              <a:tr h="370840">
                <a:tc>
                  <a:txBody>
                    <a:bodyPr/>
                    <a:lstStyle/>
                    <a:p>
                      <a:pPr algn="ctr"/>
                      <a:r>
                        <a:rPr lang="nl-BE" sz="2400" dirty="0" err="1">
                          <a:solidFill>
                            <a:schemeClr val="accent2"/>
                          </a:solidFill>
                          <a:latin typeface="+mj-lt"/>
                        </a:rPr>
                        <a:t>notes</a:t>
                      </a:r>
                      <a:r>
                        <a:rPr lang="nl-BE" sz="2400" dirty="0">
                          <a:solidFill>
                            <a:schemeClr val="accent2"/>
                          </a:solidFill>
                          <a:latin typeface="+mj-lt"/>
                        </a:rPr>
                        <a:t> sous </a:t>
                      </a:r>
                      <a:r>
                        <a:rPr lang="nl-BE" sz="2400" dirty="0" err="1">
                          <a:solidFill>
                            <a:schemeClr val="accent2"/>
                          </a:solidFill>
                          <a:latin typeface="+mj-lt"/>
                        </a:rPr>
                        <a:t>forme</a:t>
                      </a:r>
                      <a:r>
                        <a:rPr lang="nl-BE" sz="2400" baseline="0" dirty="0">
                          <a:solidFill>
                            <a:schemeClr val="accent2"/>
                          </a:solidFill>
                          <a:latin typeface="+mj-lt"/>
                        </a:rPr>
                        <a:t> de lettres</a:t>
                      </a:r>
                    </a:p>
                    <a:p>
                      <a:pPr algn="ctr"/>
                      <a:r>
                        <a:rPr lang="nl-BE" sz="1600" baseline="0" dirty="0">
                          <a:solidFill>
                            <a:schemeClr val="accent2"/>
                          </a:solidFill>
                          <a:latin typeface="+mj-lt"/>
                        </a:rPr>
                        <a:t>(</a:t>
                      </a:r>
                      <a:r>
                        <a:rPr lang="nl-BE" sz="1600" baseline="0" dirty="0" err="1">
                          <a:solidFill>
                            <a:schemeClr val="accent2"/>
                          </a:solidFill>
                          <a:latin typeface="+mj-lt"/>
                        </a:rPr>
                        <a:t>traduisent</a:t>
                      </a:r>
                      <a:r>
                        <a:rPr lang="nl-BE" sz="1600" baseline="0" dirty="0">
                          <a:solidFill>
                            <a:schemeClr val="accent2"/>
                          </a:solidFill>
                          <a:latin typeface="+mj-lt"/>
                        </a:rPr>
                        <a:t> </a:t>
                      </a:r>
                      <a:r>
                        <a:rPr lang="nl-BE" sz="1600" baseline="0" dirty="0" err="1">
                          <a:solidFill>
                            <a:schemeClr val="accent2"/>
                          </a:solidFill>
                          <a:latin typeface="+mj-lt"/>
                        </a:rPr>
                        <a:t>le</a:t>
                      </a:r>
                      <a:r>
                        <a:rPr lang="nl-BE" sz="1600" baseline="0" dirty="0">
                          <a:solidFill>
                            <a:schemeClr val="accent2"/>
                          </a:solidFill>
                          <a:latin typeface="+mj-lt"/>
                        </a:rPr>
                        <a:t> niveau de </a:t>
                      </a:r>
                      <a:r>
                        <a:rPr lang="nl-BE" sz="1600" baseline="0" dirty="0" err="1">
                          <a:solidFill>
                            <a:schemeClr val="accent2"/>
                          </a:solidFill>
                          <a:latin typeface="+mj-lt"/>
                        </a:rPr>
                        <a:t>maîtrise</a:t>
                      </a:r>
                      <a:r>
                        <a:rPr lang="nl-BE" sz="1600" baseline="0" dirty="0">
                          <a:solidFill>
                            <a:schemeClr val="accent2"/>
                          </a:solidFill>
                          <a:latin typeface="+mj-lt"/>
                        </a:rPr>
                        <a:t> des </a:t>
                      </a:r>
                      <a:r>
                        <a:rPr lang="nl-BE" sz="1600" baseline="0" dirty="0" err="1">
                          <a:solidFill>
                            <a:schemeClr val="accent2"/>
                          </a:solidFill>
                          <a:latin typeface="+mj-lt"/>
                        </a:rPr>
                        <a:t>socles</a:t>
                      </a:r>
                      <a:r>
                        <a:rPr lang="nl-BE" sz="1600" baseline="0" dirty="0">
                          <a:solidFill>
                            <a:schemeClr val="accent2"/>
                          </a:solidFill>
                          <a:latin typeface="+mj-lt"/>
                        </a:rPr>
                        <a:t> de </a:t>
                      </a:r>
                      <a:r>
                        <a:rPr lang="nl-BE" sz="1600" baseline="0" dirty="0" err="1">
                          <a:solidFill>
                            <a:schemeClr val="accent2"/>
                          </a:solidFill>
                          <a:latin typeface="+mj-lt"/>
                        </a:rPr>
                        <a:t>compétences</a:t>
                      </a:r>
                      <a:r>
                        <a:rPr lang="nl-BE" sz="1600" baseline="0" dirty="0">
                          <a:solidFill>
                            <a:schemeClr val="accent2"/>
                          </a:solidFill>
                          <a:latin typeface="+mj-lt"/>
                        </a:rPr>
                        <a:t>)</a:t>
                      </a:r>
                    </a:p>
                    <a:p>
                      <a:pPr algn="ctr"/>
                      <a:r>
                        <a:rPr lang="nl-BE" sz="2800" b="1" baseline="0" dirty="0">
                          <a:solidFill>
                            <a:srgbClr val="00B050"/>
                          </a:solidFill>
                          <a:latin typeface="+mj-lt"/>
                        </a:rPr>
                        <a:t>A-B-C</a:t>
                      </a:r>
                      <a:r>
                        <a:rPr lang="nl-BE" sz="2800" b="1" baseline="0" dirty="0">
                          <a:solidFill>
                            <a:srgbClr val="FFC000"/>
                          </a:solidFill>
                          <a:latin typeface="+mj-lt"/>
                        </a:rPr>
                        <a:t>-</a:t>
                      </a:r>
                      <a:r>
                        <a:rPr lang="nl-BE" sz="2800" b="1" baseline="0" dirty="0">
                          <a:solidFill>
                            <a:srgbClr val="FF0000"/>
                          </a:solidFill>
                          <a:latin typeface="+mj-lt"/>
                        </a:rPr>
                        <a:t>D-E</a:t>
                      </a:r>
                      <a:endParaRPr lang="nl-BE" sz="2800" b="1" dirty="0">
                        <a:solidFill>
                          <a:schemeClr val="accent2"/>
                        </a:solidFill>
                        <a:latin typeface="+mj-lt"/>
                      </a:endParaRPr>
                    </a:p>
                  </a:txBody>
                  <a:tcPr/>
                </a:tc>
                <a:tc>
                  <a:txBody>
                    <a:bodyPr/>
                    <a:lstStyle/>
                    <a:p>
                      <a:pPr algn="ctr"/>
                      <a:r>
                        <a:rPr lang="nl-BE" sz="2400" dirty="0" err="1">
                          <a:solidFill>
                            <a:schemeClr val="accent2"/>
                          </a:solidFill>
                          <a:latin typeface="+mj-lt"/>
                        </a:rPr>
                        <a:t>notes</a:t>
                      </a:r>
                      <a:r>
                        <a:rPr lang="nl-BE" sz="2400" dirty="0">
                          <a:solidFill>
                            <a:schemeClr val="accent2"/>
                          </a:solidFill>
                          <a:latin typeface="+mj-lt"/>
                        </a:rPr>
                        <a:t> </a:t>
                      </a:r>
                      <a:r>
                        <a:rPr lang="nl-BE" sz="2400" dirty="0" err="1">
                          <a:solidFill>
                            <a:schemeClr val="accent2"/>
                          </a:solidFill>
                          <a:latin typeface="+mj-lt"/>
                        </a:rPr>
                        <a:t>chiffrées</a:t>
                      </a:r>
                      <a:endParaRPr lang="nl-BE" sz="2400" dirty="0">
                        <a:solidFill>
                          <a:schemeClr val="accent2"/>
                        </a:solidFill>
                        <a:latin typeface="+mj-lt"/>
                      </a:endParaRPr>
                    </a:p>
                  </a:txBody>
                  <a:tcPr anchor="ct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8685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3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3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78523" y="-584574"/>
            <a:ext cx="5569133"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25</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L’évaluation</a:t>
            </a:r>
          </a:p>
        </p:txBody>
      </p:sp>
      <p:graphicFrame>
        <p:nvGraphicFramePr>
          <p:cNvPr id="5" name="Diagram 4"/>
          <p:cNvGraphicFramePr/>
          <p:nvPr>
            <p:extLst>
              <p:ext uri="{D42A27DB-BD31-4B8C-83A1-F6EECF244321}">
                <p14:modId xmlns:p14="http://schemas.microsoft.com/office/powerpoint/2010/main" val="3618184411"/>
              </p:ext>
            </p:extLst>
          </p:nvPr>
        </p:nvGraphicFramePr>
        <p:xfrm>
          <a:off x="-290589" y="1635835"/>
          <a:ext cx="6865561" cy="445393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Right Brace 12"/>
          <p:cNvSpPr/>
          <p:nvPr/>
        </p:nvSpPr>
        <p:spPr>
          <a:xfrm>
            <a:off x="5930750" y="1638271"/>
            <a:ext cx="657028" cy="4418142"/>
          </a:xfrm>
          <a:prstGeom prst="rightBrace">
            <a:avLst>
              <a:gd name="adj1" fmla="val 59943"/>
              <a:gd name="adj2" fmla="val 50000"/>
            </a:avLst>
          </a:prstGeom>
          <a:ln w="508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27" name="TextBox 26"/>
          <p:cNvSpPr txBox="1"/>
          <p:nvPr/>
        </p:nvSpPr>
        <p:spPr>
          <a:xfrm>
            <a:off x="6776421" y="1569175"/>
            <a:ext cx="5400339" cy="3847207"/>
          </a:xfrm>
          <a:prstGeom prst="rect">
            <a:avLst/>
          </a:prstGeom>
          <a:noFill/>
        </p:spPr>
        <p:txBody>
          <a:bodyPr wrap="square" rtlCol="0">
            <a:spAutoFit/>
          </a:bodyPr>
          <a:lstStyle/>
          <a:p>
            <a:pPr algn="ctr"/>
            <a:r>
              <a:rPr lang="fr-FR" sz="5400" b="1" dirty="0">
                <a:solidFill>
                  <a:schemeClr val="accent2"/>
                </a:solidFill>
                <a:latin typeface="+mj-lt"/>
              </a:rPr>
              <a:t>PIA</a:t>
            </a:r>
          </a:p>
          <a:p>
            <a:endParaRPr lang="fr-FR" dirty="0">
              <a:solidFill>
                <a:schemeClr val="accent2"/>
              </a:solidFill>
              <a:latin typeface="+mj-lt"/>
            </a:endParaRPr>
          </a:p>
          <a:p>
            <a:r>
              <a:rPr lang="fr-FR" sz="2000" dirty="0">
                <a:solidFill>
                  <a:schemeClr val="accent2"/>
                </a:solidFill>
                <a:latin typeface="+mj-lt"/>
              </a:rPr>
              <a:t>= </a:t>
            </a:r>
            <a:r>
              <a:rPr lang="fr-FR" sz="2800" b="1" u="sng" dirty="0">
                <a:solidFill>
                  <a:schemeClr val="accent2"/>
                </a:solidFill>
                <a:latin typeface="+mj-lt"/>
              </a:rPr>
              <a:t>P</a:t>
            </a:r>
            <a:r>
              <a:rPr lang="fr-FR" sz="2800" dirty="0">
                <a:solidFill>
                  <a:schemeClr val="accent2"/>
                </a:solidFill>
                <a:latin typeface="+mj-lt"/>
              </a:rPr>
              <a:t>lan </a:t>
            </a:r>
            <a:r>
              <a:rPr lang="fr-FR" sz="2800" b="1" u="sng" dirty="0">
                <a:solidFill>
                  <a:schemeClr val="accent2"/>
                </a:solidFill>
                <a:latin typeface="+mj-lt"/>
              </a:rPr>
              <a:t>I</a:t>
            </a:r>
            <a:r>
              <a:rPr lang="fr-FR" sz="2800" dirty="0">
                <a:solidFill>
                  <a:schemeClr val="accent2"/>
                </a:solidFill>
                <a:latin typeface="+mj-lt"/>
              </a:rPr>
              <a:t>ndividuel d’</a:t>
            </a:r>
            <a:r>
              <a:rPr lang="fr-FR" sz="2800" b="1" u="sng" dirty="0">
                <a:solidFill>
                  <a:schemeClr val="accent2"/>
                </a:solidFill>
                <a:latin typeface="+mj-lt"/>
              </a:rPr>
              <a:t>A</a:t>
            </a:r>
            <a:r>
              <a:rPr lang="fr-FR" sz="2800" dirty="0">
                <a:solidFill>
                  <a:schemeClr val="accent2"/>
                </a:solidFill>
                <a:latin typeface="+mj-lt"/>
              </a:rPr>
              <a:t>pprentissage</a:t>
            </a:r>
          </a:p>
          <a:p>
            <a:endParaRPr lang="fr-FR" sz="2400" dirty="0">
              <a:solidFill>
                <a:schemeClr val="accent2"/>
              </a:solidFill>
              <a:latin typeface="+mj-lt"/>
            </a:endParaRPr>
          </a:p>
          <a:p>
            <a:pPr marL="285750" indent="-285750" algn="just">
              <a:buFont typeface="Arial" panose="020B0604020202020204" pitchFamily="34" charset="0"/>
              <a:buChar char="•"/>
            </a:pPr>
            <a:r>
              <a:rPr lang="fr-FR" sz="2000" dirty="0">
                <a:solidFill>
                  <a:schemeClr val="accent2"/>
                </a:solidFill>
                <a:latin typeface="+mj-lt"/>
              </a:rPr>
              <a:t>carnet de bord des apprentissages de l’élève </a:t>
            </a:r>
          </a:p>
          <a:p>
            <a:pPr marL="285750" indent="-285750" algn="just">
              <a:buFont typeface="Arial" panose="020B0604020202020204" pitchFamily="34" charset="0"/>
              <a:buChar char="•"/>
            </a:pPr>
            <a:r>
              <a:rPr lang="fr-FR" sz="2000" dirty="0">
                <a:solidFill>
                  <a:schemeClr val="accent2"/>
                </a:solidFill>
                <a:latin typeface="+mj-lt"/>
              </a:rPr>
              <a:t>devrait le suivre durant tout son parcours scolaire</a:t>
            </a:r>
            <a:endParaRPr lang="fr-FR" sz="2000" u="sng" dirty="0">
              <a:solidFill>
                <a:schemeClr val="accent2"/>
              </a:solidFill>
              <a:latin typeface="+mj-lt"/>
            </a:endParaRPr>
          </a:p>
          <a:p>
            <a:pPr marL="285750" indent="-285750" algn="just">
              <a:buFont typeface="Arial" panose="020B0604020202020204" pitchFamily="34" charset="0"/>
              <a:buChar char="•"/>
            </a:pPr>
            <a:r>
              <a:rPr lang="fr-FR" sz="2000" dirty="0">
                <a:solidFill>
                  <a:schemeClr val="accent2"/>
                </a:solidFill>
                <a:latin typeface="+mj-lt"/>
              </a:rPr>
              <a:t>reprend, branche par branche, le niveau d’acquisition des socles de compétences (non acquis &gt; en voie d’acquisition &gt; acquis</a:t>
            </a:r>
            <a:r>
              <a:rPr lang="fr-FR" sz="2000">
                <a:solidFill>
                  <a:schemeClr val="accent2"/>
                </a:solidFill>
                <a:latin typeface="+mj-lt"/>
              </a:rPr>
              <a:t>). </a:t>
            </a:r>
            <a:endParaRPr lang="fr-FR" sz="2000" dirty="0">
              <a:solidFill>
                <a:schemeClr val="accent2"/>
              </a:solidFill>
              <a:latin typeface="+mj-lt"/>
            </a:endParaRPr>
          </a:p>
        </p:txBody>
      </p:sp>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0472" y="1315760"/>
            <a:ext cx="3782535" cy="5040000"/>
          </a:xfrm>
          <a:prstGeom prst="rect">
            <a:avLst/>
          </a:prstGeom>
          <a:ln>
            <a:solidFill>
              <a:schemeClr val="accent2"/>
            </a:solidFill>
          </a:ln>
        </p:spPr>
      </p:pic>
      <p:pic>
        <p:nvPicPr>
          <p:cNvPr id="3" name="Picture 2" descr="Competences_Evaluation Ron 1-2e.doc [Compatibility Mode] - Word"/>
          <p:cNvPicPr>
            <a:picLocks noChangeAspect="1"/>
          </p:cNvPicPr>
          <p:nvPr/>
        </p:nvPicPr>
        <p:blipFill rotWithShape="1">
          <a:blip r:embed="rId11">
            <a:extLst>
              <a:ext uri="{28A0092B-C50C-407E-A947-70E740481C1C}">
                <a14:useLocalDpi xmlns:a14="http://schemas.microsoft.com/office/drawing/2010/main" val="0"/>
              </a:ext>
            </a:extLst>
          </a:blip>
          <a:srcRect l="21172" t="20873" r="22231" b="7318"/>
          <a:stretch/>
        </p:blipFill>
        <p:spPr>
          <a:xfrm>
            <a:off x="6020953" y="1893154"/>
            <a:ext cx="5760607" cy="3960000"/>
          </a:xfrm>
          <a:prstGeom prst="rect">
            <a:avLst/>
          </a:prstGeom>
          <a:ln>
            <a:solidFill>
              <a:schemeClr val="accent2"/>
            </a:solidFill>
          </a:ln>
        </p:spPr>
      </p:pic>
      <p:pic>
        <p:nvPicPr>
          <p:cNvPr id="8" name="Picture 7" descr="ALPE 1er degré revue 17.10.2016.docx - Word"/>
          <p:cNvPicPr>
            <a:picLocks noChangeAspect="1"/>
          </p:cNvPicPr>
          <p:nvPr/>
        </p:nvPicPr>
        <p:blipFill rotWithShape="1">
          <a:blip r:embed="rId12">
            <a:extLst>
              <a:ext uri="{28A0092B-C50C-407E-A947-70E740481C1C}">
                <a14:useLocalDpi xmlns:a14="http://schemas.microsoft.com/office/drawing/2010/main" val="0"/>
              </a:ext>
            </a:extLst>
          </a:blip>
          <a:srcRect l="35208" t="19238" r="36146" b="4626"/>
          <a:stretch/>
        </p:blipFill>
        <p:spPr>
          <a:xfrm>
            <a:off x="7546782" y="1308775"/>
            <a:ext cx="3500000" cy="5040000"/>
          </a:xfrm>
          <a:prstGeom prst="rect">
            <a:avLst/>
          </a:prstGeom>
          <a:ln>
            <a:solidFill>
              <a:schemeClr val="accent2"/>
            </a:solidFill>
          </a:ln>
        </p:spPr>
      </p:pic>
    </p:spTree>
    <p:extLst>
      <p:ext uri="{BB962C8B-B14F-4D97-AF65-F5344CB8AC3E}">
        <p14:creationId xmlns:p14="http://schemas.microsoft.com/office/powerpoint/2010/main" val="3540535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graphicEl>
                                              <a:dgm id="{C60D48BE-1453-426F-A408-30ED77A0DE3A}"/>
                                            </p:graphicEl>
                                          </p:spTgt>
                                        </p:tgtEl>
                                        <p:attrNameLst>
                                          <p:attrName>style.visibility</p:attrName>
                                        </p:attrNameLst>
                                      </p:cBhvr>
                                      <p:to>
                                        <p:strVal val="visible"/>
                                      </p:to>
                                    </p:set>
                                    <p:animEffect transition="in" filter="wipe(left)">
                                      <p:cBhvr>
                                        <p:cTn id="7" dur="1000"/>
                                        <p:tgtEl>
                                          <p:spTgt spid="5">
                                            <p:graphicEl>
                                              <a:dgm id="{C60D48BE-1453-426F-A408-30ED77A0DE3A}"/>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graphicEl>
                                              <a:dgm id="{55C18140-49CA-42D5-B032-BC0B8B82A982}"/>
                                            </p:graphicEl>
                                          </p:spTgt>
                                        </p:tgtEl>
                                        <p:attrNameLst>
                                          <p:attrName>style.visibility</p:attrName>
                                        </p:attrNameLst>
                                      </p:cBhvr>
                                      <p:to>
                                        <p:strVal val="visible"/>
                                      </p:to>
                                    </p:set>
                                    <p:animEffect transition="in" filter="wipe(left)">
                                      <p:cBhvr>
                                        <p:cTn id="10" dur="1000"/>
                                        <p:tgtEl>
                                          <p:spTgt spid="5">
                                            <p:graphicEl>
                                              <a:dgm id="{55C18140-49CA-42D5-B032-BC0B8B82A982}"/>
                                            </p:graphic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dissolve">
                                      <p:cBhvr>
                                        <p:cTn id="13" dur="1000"/>
                                        <p:tgtEl>
                                          <p:spTgt spid="2"/>
                                        </p:tgtEl>
                                      </p:cBhvr>
                                    </p:animEffect>
                                  </p:childTnLst>
                                </p:cTn>
                              </p:par>
                            </p:childTnLst>
                          </p:cTn>
                        </p:par>
                        <p:par>
                          <p:cTn id="14" fill="hold">
                            <p:stCondLst>
                              <p:cond delay="1000"/>
                            </p:stCondLst>
                            <p:childTnLst>
                              <p:par>
                                <p:cTn id="15" presetID="9" presetClass="exit" presetSubtype="0" fill="hold" nodeType="afterEffect">
                                  <p:stCondLst>
                                    <p:cond delay="1000"/>
                                  </p:stCondLst>
                                  <p:childTnLst>
                                    <p:animEffect transition="out" filter="dissolv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par>
                          <p:cTn id="18" fill="hold">
                            <p:stCondLst>
                              <p:cond delay="2500"/>
                            </p:stCondLst>
                            <p:childTnLst>
                              <p:par>
                                <p:cTn id="19" presetID="22" presetClass="entr" presetSubtype="8" fill="hold" grpId="0" nodeType="afterEffect">
                                  <p:stCondLst>
                                    <p:cond delay="0"/>
                                  </p:stCondLst>
                                  <p:childTnLst>
                                    <p:set>
                                      <p:cBhvr>
                                        <p:cTn id="20" dur="1" fill="hold">
                                          <p:stCondLst>
                                            <p:cond delay="0"/>
                                          </p:stCondLst>
                                        </p:cTn>
                                        <p:tgtEl>
                                          <p:spTgt spid="5">
                                            <p:graphicEl>
                                              <a:dgm id="{3537E321-C8AA-4063-B984-6F3F766CF039}"/>
                                            </p:graphicEl>
                                          </p:spTgt>
                                        </p:tgtEl>
                                        <p:attrNameLst>
                                          <p:attrName>style.visibility</p:attrName>
                                        </p:attrNameLst>
                                      </p:cBhvr>
                                      <p:to>
                                        <p:strVal val="visible"/>
                                      </p:to>
                                    </p:set>
                                    <p:animEffect transition="in" filter="wipe(left)">
                                      <p:cBhvr>
                                        <p:cTn id="21" dur="1000"/>
                                        <p:tgtEl>
                                          <p:spTgt spid="5">
                                            <p:graphicEl>
                                              <a:dgm id="{3537E321-C8AA-4063-B984-6F3F766CF039}"/>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5">
                                            <p:graphicEl>
                                              <a:dgm id="{14E2BD6D-E19A-47A8-B28E-FCB83BBB2E2E}"/>
                                            </p:graphicEl>
                                          </p:spTgt>
                                        </p:tgtEl>
                                        <p:attrNameLst>
                                          <p:attrName>style.visibility</p:attrName>
                                        </p:attrNameLst>
                                      </p:cBhvr>
                                      <p:to>
                                        <p:strVal val="visible"/>
                                      </p:to>
                                    </p:set>
                                    <p:animEffect transition="in" filter="wipe(left)">
                                      <p:cBhvr>
                                        <p:cTn id="24" dur="1000"/>
                                        <p:tgtEl>
                                          <p:spTgt spid="5">
                                            <p:graphicEl>
                                              <a:dgm id="{14E2BD6D-E19A-47A8-B28E-FCB83BBB2E2E}"/>
                                            </p:graphic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dissolve">
                                      <p:cBhvr>
                                        <p:cTn id="27" dur="1000"/>
                                        <p:tgtEl>
                                          <p:spTgt spid="3"/>
                                        </p:tgtEl>
                                      </p:cBhvr>
                                    </p:animEffect>
                                  </p:childTnLst>
                                </p:cTn>
                              </p:par>
                            </p:childTnLst>
                          </p:cTn>
                        </p:par>
                        <p:par>
                          <p:cTn id="28" fill="hold">
                            <p:stCondLst>
                              <p:cond delay="3500"/>
                            </p:stCondLst>
                            <p:childTnLst>
                              <p:par>
                                <p:cTn id="29" presetID="9" presetClass="exit" presetSubtype="0" fill="hold" nodeType="afterEffect">
                                  <p:stCondLst>
                                    <p:cond delay="1000"/>
                                  </p:stCondLst>
                                  <p:childTnLst>
                                    <p:animEffect transition="out" filter="dissolve">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5">
                                            <p:graphicEl>
                                              <a:dgm id="{5EDADDBC-647D-4AD8-AD36-EA3C9CA9CF9D}"/>
                                            </p:graphicEl>
                                          </p:spTgt>
                                        </p:tgtEl>
                                        <p:attrNameLst>
                                          <p:attrName>style.visibility</p:attrName>
                                        </p:attrNameLst>
                                      </p:cBhvr>
                                      <p:to>
                                        <p:strVal val="visible"/>
                                      </p:to>
                                    </p:set>
                                    <p:animEffect transition="in" filter="wipe(left)">
                                      <p:cBhvr>
                                        <p:cTn id="35" dur="1000"/>
                                        <p:tgtEl>
                                          <p:spTgt spid="5">
                                            <p:graphicEl>
                                              <a:dgm id="{5EDADDBC-647D-4AD8-AD36-EA3C9CA9CF9D}"/>
                                            </p:graphic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
                                            <p:graphicEl>
                                              <a:dgm id="{78AA9627-2DB3-4710-AACE-DF8D54CAA26C}"/>
                                            </p:graphicEl>
                                          </p:spTgt>
                                        </p:tgtEl>
                                        <p:attrNameLst>
                                          <p:attrName>style.visibility</p:attrName>
                                        </p:attrNameLst>
                                      </p:cBhvr>
                                      <p:to>
                                        <p:strVal val="visible"/>
                                      </p:to>
                                    </p:set>
                                    <p:animEffect transition="in" filter="wipe(left)">
                                      <p:cBhvr>
                                        <p:cTn id="38" dur="1000"/>
                                        <p:tgtEl>
                                          <p:spTgt spid="5">
                                            <p:graphicEl>
                                              <a:dgm id="{78AA9627-2DB3-4710-AACE-DF8D54CAA26C}"/>
                                            </p:graphic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1000"/>
                                        <p:tgtEl>
                                          <p:spTgt spid="8"/>
                                        </p:tgtEl>
                                      </p:cBhvr>
                                    </p:animEffect>
                                  </p:childTnLst>
                                </p:cTn>
                              </p:par>
                            </p:childTnLst>
                          </p:cTn>
                        </p:par>
                        <p:par>
                          <p:cTn id="42" fill="hold">
                            <p:stCondLst>
                              <p:cond delay="6000"/>
                            </p:stCondLst>
                            <p:childTnLst>
                              <p:par>
                                <p:cTn id="43" presetID="9" presetClass="exit" presetSubtype="0" fill="hold" nodeType="afterEffect">
                                  <p:stCondLst>
                                    <p:cond delay="2000"/>
                                  </p:stCondLst>
                                  <p:childTnLst>
                                    <p:animEffect transition="out" filter="dissolv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par>
                          <p:cTn id="46" fill="hold">
                            <p:stCondLst>
                              <p:cond delay="85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9000"/>
                            </p:stCondLst>
                            <p:childTnLst>
                              <p:par>
                                <p:cTn id="51" presetID="55" presetClass="entr" presetSubtype="0" fill="hold" nodeType="afterEffect">
                                  <p:stCondLst>
                                    <p:cond delay="0"/>
                                  </p:stCondLst>
                                  <p:childTnLst>
                                    <p:set>
                                      <p:cBhvr>
                                        <p:cTn id="52" dur="1" fill="hold">
                                          <p:stCondLst>
                                            <p:cond delay="0"/>
                                          </p:stCondLst>
                                        </p:cTn>
                                        <p:tgtEl>
                                          <p:spTgt spid="27">
                                            <p:txEl>
                                              <p:pRg st="0" end="0"/>
                                            </p:txEl>
                                          </p:spTgt>
                                        </p:tgtEl>
                                        <p:attrNameLst>
                                          <p:attrName>style.visibility</p:attrName>
                                        </p:attrNameLst>
                                      </p:cBhvr>
                                      <p:to>
                                        <p:strVal val="visible"/>
                                      </p:to>
                                    </p:set>
                                    <p:anim calcmode="lin" valueType="num">
                                      <p:cBhvr>
                                        <p:cTn id="53" dur="1000" fill="hold"/>
                                        <p:tgtEl>
                                          <p:spTgt spid="27">
                                            <p:txEl>
                                              <p:pRg st="0" end="0"/>
                                            </p:txEl>
                                          </p:spTgt>
                                        </p:tgtEl>
                                        <p:attrNameLst>
                                          <p:attrName>ppt_w</p:attrName>
                                        </p:attrNameLst>
                                      </p:cBhvr>
                                      <p:tavLst>
                                        <p:tav tm="0">
                                          <p:val>
                                            <p:strVal val="#ppt_w*0.70"/>
                                          </p:val>
                                        </p:tav>
                                        <p:tav tm="100000">
                                          <p:val>
                                            <p:strVal val="#ppt_w"/>
                                          </p:val>
                                        </p:tav>
                                      </p:tavLst>
                                    </p:anim>
                                    <p:anim calcmode="lin" valueType="num">
                                      <p:cBhvr>
                                        <p:cTn id="54" dur="1000" fill="hold"/>
                                        <p:tgtEl>
                                          <p:spTgt spid="27">
                                            <p:txEl>
                                              <p:pRg st="0" end="0"/>
                                            </p:txEl>
                                          </p:spTgt>
                                        </p:tgtEl>
                                        <p:attrNameLst>
                                          <p:attrName>ppt_h</p:attrName>
                                        </p:attrNameLst>
                                      </p:cBhvr>
                                      <p:tavLst>
                                        <p:tav tm="0">
                                          <p:val>
                                            <p:strVal val="#ppt_h"/>
                                          </p:val>
                                        </p:tav>
                                        <p:tav tm="100000">
                                          <p:val>
                                            <p:strVal val="#ppt_h"/>
                                          </p:val>
                                        </p:tav>
                                      </p:tavLst>
                                    </p:anim>
                                    <p:animEffect transition="in" filter="fade">
                                      <p:cBhvr>
                                        <p:cTn id="55" dur="1000"/>
                                        <p:tgtEl>
                                          <p:spTgt spid="27">
                                            <p:txEl>
                                              <p:pRg st="0" end="0"/>
                                            </p:txEl>
                                          </p:spTgt>
                                        </p:tgtEl>
                                      </p:cBhvr>
                                    </p:animEffect>
                                  </p:childTnLst>
                                </p:cTn>
                              </p:par>
                            </p:childTnLst>
                          </p:cTn>
                        </p:par>
                        <p:par>
                          <p:cTn id="56" fill="hold">
                            <p:stCondLst>
                              <p:cond delay="10000"/>
                            </p:stCondLst>
                            <p:childTnLst>
                              <p:par>
                                <p:cTn id="57" presetID="55" presetClass="entr" presetSubtype="0" fill="hold" nodeType="afterEffect">
                                  <p:stCondLst>
                                    <p:cond delay="1000"/>
                                  </p:stCondLst>
                                  <p:childTnLst>
                                    <p:set>
                                      <p:cBhvr>
                                        <p:cTn id="58" dur="1" fill="hold">
                                          <p:stCondLst>
                                            <p:cond delay="0"/>
                                          </p:stCondLst>
                                        </p:cTn>
                                        <p:tgtEl>
                                          <p:spTgt spid="27">
                                            <p:txEl>
                                              <p:pRg st="2" end="2"/>
                                            </p:txEl>
                                          </p:spTgt>
                                        </p:tgtEl>
                                        <p:attrNameLst>
                                          <p:attrName>style.visibility</p:attrName>
                                        </p:attrNameLst>
                                      </p:cBhvr>
                                      <p:to>
                                        <p:strVal val="visible"/>
                                      </p:to>
                                    </p:set>
                                    <p:anim calcmode="lin" valueType="num">
                                      <p:cBhvr>
                                        <p:cTn id="59" dur="1000" fill="hold"/>
                                        <p:tgtEl>
                                          <p:spTgt spid="27">
                                            <p:txEl>
                                              <p:pRg st="2" end="2"/>
                                            </p:txEl>
                                          </p:spTgt>
                                        </p:tgtEl>
                                        <p:attrNameLst>
                                          <p:attrName>ppt_w</p:attrName>
                                        </p:attrNameLst>
                                      </p:cBhvr>
                                      <p:tavLst>
                                        <p:tav tm="0">
                                          <p:val>
                                            <p:strVal val="#ppt_w*0.70"/>
                                          </p:val>
                                        </p:tav>
                                        <p:tav tm="100000">
                                          <p:val>
                                            <p:strVal val="#ppt_w"/>
                                          </p:val>
                                        </p:tav>
                                      </p:tavLst>
                                    </p:anim>
                                    <p:anim calcmode="lin" valueType="num">
                                      <p:cBhvr>
                                        <p:cTn id="60" dur="1000" fill="hold"/>
                                        <p:tgtEl>
                                          <p:spTgt spid="27">
                                            <p:txEl>
                                              <p:pRg st="2" end="2"/>
                                            </p:txEl>
                                          </p:spTgt>
                                        </p:tgtEl>
                                        <p:attrNameLst>
                                          <p:attrName>ppt_h</p:attrName>
                                        </p:attrNameLst>
                                      </p:cBhvr>
                                      <p:tavLst>
                                        <p:tav tm="0">
                                          <p:val>
                                            <p:strVal val="#ppt_h"/>
                                          </p:val>
                                        </p:tav>
                                        <p:tav tm="100000">
                                          <p:val>
                                            <p:strVal val="#ppt_h"/>
                                          </p:val>
                                        </p:tav>
                                      </p:tavLst>
                                    </p:anim>
                                    <p:animEffect transition="in" filter="fade">
                                      <p:cBhvr>
                                        <p:cTn id="61" dur="1000"/>
                                        <p:tgtEl>
                                          <p:spTgt spid="27">
                                            <p:txEl>
                                              <p:pRg st="2" end="2"/>
                                            </p:txEl>
                                          </p:spTgt>
                                        </p:tgtEl>
                                      </p:cBhvr>
                                    </p:animEffect>
                                  </p:childTnLst>
                                </p:cTn>
                              </p:par>
                            </p:childTnLst>
                          </p:cTn>
                        </p:par>
                        <p:par>
                          <p:cTn id="62" fill="hold">
                            <p:stCondLst>
                              <p:cond delay="12000"/>
                            </p:stCondLst>
                            <p:childTnLst>
                              <p:par>
                                <p:cTn id="63" presetID="55" presetClass="entr" presetSubtype="0" fill="hold" nodeType="afterEffect">
                                  <p:stCondLst>
                                    <p:cond delay="1000"/>
                                  </p:stCondLst>
                                  <p:childTnLst>
                                    <p:set>
                                      <p:cBhvr>
                                        <p:cTn id="64" dur="1" fill="hold">
                                          <p:stCondLst>
                                            <p:cond delay="0"/>
                                          </p:stCondLst>
                                        </p:cTn>
                                        <p:tgtEl>
                                          <p:spTgt spid="27">
                                            <p:txEl>
                                              <p:pRg st="4" end="4"/>
                                            </p:txEl>
                                          </p:spTgt>
                                        </p:tgtEl>
                                        <p:attrNameLst>
                                          <p:attrName>style.visibility</p:attrName>
                                        </p:attrNameLst>
                                      </p:cBhvr>
                                      <p:to>
                                        <p:strVal val="visible"/>
                                      </p:to>
                                    </p:set>
                                    <p:anim calcmode="lin" valueType="num">
                                      <p:cBhvr>
                                        <p:cTn id="65" dur="1000" fill="hold"/>
                                        <p:tgtEl>
                                          <p:spTgt spid="27">
                                            <p:txEl>
                                              <p:pRg st="4" end="4"/>
                                            </p:txEl>
                                          </p:spTgt>
                                        </p:tgtEl>
                                        <p:attrNameLst>
                                          <p:attrName>ppt_w</p:attrName>
                                        </p:attrNameLst>
                                      </p:cBhvr>
                                      <p:tavLst>
                                        <p:tav tm="0">
                                          <p:val>
                                            <p:strVal val="#ppt_w*0.70"/>
                                          </p:val>
                                        </p:tav>
                                        <p:tav tm="100000">
                                          <p:val>
                                            <p:strVal val="#ppt_w"/>
                                          </p:val>
                                        </p:tav>
                                      </p:tavLst>
                                    </p:anim>
                                    <p:anim calcmode="lin" valueType="num">
                                      <p:cBhvr>
                                        <p:cTn id="66" dur="1000" fill="hold"/>
                                        <p:tgtEl>
                                          <p:spTgt spid="27">
                                            <p:txEl>
                                              <p:pRg st="4" end="4"/>
                                            </p:txEl>
                                          </p:spTgt>
                                        </p:tgtEl>
                                        <p:attrNameLst>
                                          <p:attrName>ppt_h</p:attrName>
                                        </p:attrNameLst>
                                      </p:cBhvr>
                                      <p:tavLst>
                                        <p:tav tm="0">
                                          <p:val>
                                            <p:strVal val="#ppt_h"/>
                                          </p:val>
                                        </p:tav>
                                        <p:tav tm="100000">
                                          <p:val>
                                            <p:strVal val="#ppt_h"/>
                                          </p:val>
                                        </p:tav>
                                      </p:tavLst>
                                    </p:anim>
                                    <p:animEffect transition="in" filter="fade">
                                      <p:cBhvr>
                                        <p:cTn id="67" dur="1000"/>
                                        <p:tgtEl>
                                          <p:spTgt spid="27">
                                            <p:txEl>
                                              <p:pRg st="4" end="4"/>
                                            </p:txEl>
                                          </p:spTgt>
                                        </p:tgtEl>
                                      </p:cBhvr>
                                    </p:animEffect>
                                  </p:childTnLst>
                                </p:cTn>
                              </p:par>
                            </p:childTnLst>
                          </p:cTn>
                        </p:par>
                        <p:par>
                          <p:cTn id="68" fill="hold">
                            <p:stCondLst>
                              <p:cond delay="14000"/>
                            </p:stCondLst>
                            <p:childTnLst>
                              <p:par>
                                <p:cTn id="69" presetID="55" presetClass="entr" presetSubtype="0" fill="hold" nodeType="afterEffect">
                                  <p:stCondLst>
                                    <p:cond delay="0"/>
                                  </p:stCondLst>
                                  <p:childTnLst>
                                    <p:set>
                                      <p:cBhvr>
                                        <p:cTn id="70" dur="1" fill="hold">
                                          <p:stCondLst>
                                            <p:cond delay="0"/>
                                          </p:stCondLst>
                                        </p:cTn>
                                        <p:tgtEl>
                                          <p:spTgt spid="27">
                                            <p:txEl>
                                              <p:pRg st="5" end="5"/>
                                            </p:txEl>
                                          </p:spTgt>
                                        </p:tgtEl>
                                        <p:attrNameLst>
                                          <p:attrName>style.visibility</p:attrName>
                                        </p:attrNameLst>
                                      </p:cBhvr>
                                      <p:to>
                                        <p:strVal val="visible"/>
                                      </p:to>
                                    </p:set>
                                    <p:anim calcmode="lin" valueType="num">
                                      <p:cBhvr>
                                        <p:cTn id="71" dur="1000" fill="hold"/>
                                        <p:tgtEl>
                                          <p:spTgt spid="27">
                                            <p:txEl>
                                              <p:pRg st="5" end="5"/>
                                            </p:txEl>
                                          </p:spTgt>
                                        </p:tgtEl>
                                        <p:attrNameLst>
                                          <p:attrName>ppt_w</p:attrName>
                                        </p:attrNameLst>
                                      </p:cBhvr>
                                      <p:tavLst>
                                        <p:tav tm="0">
                                          <p:val>
                                            <p:strVal val="#ppt_w*0.70"/>
                                          </p:val>
                                        </p:tav>
                                        <p:tav tm="100000">
                                          <p:val>
                                            <p:strVal val="#ppt_w"/>
                                          </p:val>
                                        </p:tav>
                                      </p:tavLst>
                                    </p:anim>
                                    <p:anim calcmode="lin" valueType="num">
                                      <p:cBhvr>
                                        <p:cTn id="72" dur="1000" fill="hold"/>
                                        <p:tgtEl>
                                          <p:spTgt spid="27">
                                            <p:txEl>
                                              <p:pRg st="5" end="5"/>
                                            </p:txEl>
                                          </p:spTgt>
                                        </p:tgtEl>
                                        <p:attrNameLst>
                                          <p:attrName>ppt_h</p:attrName>
                                        </p:attrNameLst>
                                      </p:cBhvr>
                                      <p:tavLst>
                                        <p:tav tm="0">
                                          <p:val>
                                            <p:strVal val="#ppt_h"/>
                                          </p:val>
                                        </p:tav>
                                        <p:tav tm="100000">
                                          <p:val>
                                            <p:strVal val="#ppt_h"/>
                                          </p:val>
                                        </p:tav>
                                      </p:tavLst>
                                    </p:anim>
                                    <p:animEffect transition="in" filter="fade">
                                      <p:cBhvr>
                                        <p:cTn id="73" dur="1000"/>
                                        <p:tgtEl>
                                          <p:spTgt spid="27">
                                            <p:txEl>
                                              <p:pRg st="5" end="5"/>
                                            </p:txEl>
                                          </p:spTgt>
                                        </p:tgtEl>
                                      </p:cBhvr>
                                    </p:animEffect>
                                  </p:childTnLst>
                                </p:cTn>
                              </p:par>
                            </p:childTnLst>
                          </p:cTn>
                        </p:par>
                        <p:par>
                          <p:cTn id="74" fill="hold">
                            <p:stCondLst>
                              <p:cond delay="15000"/>
                            </p:stCondLst>
                            <p:childTnLst>
                              <p:par>
                                <p:cTn id="75" presetID="55" presetClass="entr" presetSubtype="0" fill="hold" nodeType="afterEffect">
                                  <p:stCondLst>
                                    <p:cond delay="0"/>
                                  </p:stCondLst>
                                  <p:childTnLst>
                                    <p:set>
                                      <p:cBhvr>
                                        <p:cTn id="76" dur="1" fill="hold">
                                          <p:stCondLst>
                                            <p:cond delay="0"/>
                                          </p:stCondLst>
                                        </p:cTn>
                                        <p:tgtEl>
                                          <p:spTgt spid="27">
                                            <p:txEl>
                                              <p:pRg st="6" end="6"/>
                                            </p:txEl>
                                          </p:spTgt>
                                        </p:tgtEl>
                                        <p:attrNameLst>
                                          <p:attrName>style.visibility</p:attrName>
                                        </p:attrNameLst>
                                      </p:cBhvr>
                                      <p:to>
                                        <p:strVal val="visible"/>
                                      </p:to>
                                    </p:set>
                                    <p:anim calcmode="lin" valueType="num">
                                      <p:cBhvr>
                                        <p:cTn id="77" dur="1000" fill="hold"/>
                                        <p:tgtEl>
                                          <p:spTgt spid="27">
                                            <p:txEl>
                                              <p:pRg st="6" end="6"/>
                                            </p:txEl>
                                          </p:spTgt>
                                        </p:tgtEl>
                                        <p:attrNameLst>
                                          <p:attrName>ppt_w</p:attrName>
                                        </p:attrNameLst>
                                      </p:cBhvr>
                                      <p:tavLst>
                                        <p:tav tm="0">
                                          <p:val>
                                            <p:strVal val="#ppt_w*0.70"/>
                                          </p:val>
                                        </p:tav>
                                        <p:tav tm="100000">
                                          <p:val>
                                            <p:strVal val="#ppt_w"/>
                                          </p:val>
                                        </p:tav>
                                      </p:tavLst>
                                    </p:anim>
                                    <p:anim calcmode="lin" valueType="num">
                                      <p:cBhvr>
                                        <p:cTn id="78" dur="1000" fill="hold"/>
                                        <p:tgtEl>
                                          <p:spTgt spid="27">
                                            <p:txEl>
                                              <p:pRg st="6" end="6"/>
                                            </p:txEl>
                                          </p:spTgt>
                                        </p:tgtEl>
                                        <p:attrNameLst>
                                          <p:attrName>ppt_h</p:attrName>
                                        </p:attrNameLst>
                                      </p:cBhvr>
                                      <p:tavLst>
                                        <p:tav tm="0">
                                          <p:val>
                                            <p:strVal val="#ppt_h"/>
                                          </p:val>
                                        </p:tav>
                                        <p:tav tm="100000">
                                          <p:val>
                                            <p:strVal val="#ppt_h"/>
                                          </p:val>
                                        </p:tav>
                                      </p:tavLst>
                                    </p:anim>
                                    <p:animEffect transition="in" filter="fade">
                                      <p:cBhvr>
                                        <p:cTn id="79" dur="1000"/>
                                        <p:tgtEl>
                                          <p:spTgt spid="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3156" y="-529206"/>
            <a:ext cx="5679868"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26</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bg1"/>
                </a:solidFill>
                <a:latin typeface="Segoe Script" panose="020B0504020000000003" pitchFamily="34" charset="0"/>
              </a:rPr>
              <a:t>1. L’ARO - Lauzelle</a:t>
            </a:r>
          </a:p>
          <a:p>
            <a:pPr lvl="1"/>
            <a:r>
              <a:rPr lang="fr-FR" noProof="0" dirty="0">
                <a:solidFill>
                  <a:schemeClr val="bg1"/>
                </a:solidFill>
                <a:latin typeface="Segoe Script" panose="020B0504020000000003" pitchFamily="34" charset="0"/>
              </a:rPr>
              <a:t>2. Notre projet pédagogique</a:t>
            </a:r>
          </a:p>
          <a:p>
            <a:pPr lvl="1"/>
            <a:r>
              <a:rPr lang="fr-FR" noProof="0" dirty="0">
                <a:solidFill>
                  <a:schemeClr val="bg1"/>
                </a:solidFill>
                <a:latin typeface="Segoe Script" panose="020B0504020000000003" pitchFamily="34" charset="0"/>
              </a:rPr>
              <a:t>3. L’évaluation</a:t>
            </a:r>
          </a:p>
          <a:p>
            <a:pPr lvl="1"/>
            <a:r>
              <a:rPr lang="fr-FR" dirty="0">
                <a:solidFill>
                  <a:schemeClr val="accent2">
                    <a:lumMod val="50000"/>
                    <a:lumOff val="50000"/>
                  </a:schemeClr>
                </a:solidFill>
                <a:latin typeface="Segoe Script" panose="020B0504020000000003" pitchFamily="34" charset="0"/>
              </a:rPr>
              <a:t>4. L’élève en difficulté</a:t>
            </a:r>
          </a:p>
          <a:p>
            <a:pPr lvl="1"/>
            <a:r>
              <a:rPr lang="fr-FR" noProof="0" dirty="0">
                <a:solidFill>
                  <a:schemeClr val="bg1"/>
                </a:solidFill>
                <a:latin typeface="Segoe Script" panose="020B0504020000000003" pitchFamily="34" charset="0"/>
              </a:rPr>
              <a:t>5. Une scolarité complète à Lauzelle</a:t>
            </a:r>
          </a:p>
          <a:p>
            <a:pPr lvl="1"/>
            <a:r>
              <a:rPr lang="fr-FR" noProof="0" dirty="0">
                <a:solidFill>
                  <a:schemeClr val="bg1"/>
                </a:solidFill>
                <a:latin typeface="Segoe Script" panose="020B0504020000000003" pitchFamily="34" charset="0"/>
              </a:rPr>
              <a:t>6. Une journée type</a:t>
            </a:r>
          </a:p>
          <a:p>
            <a:pPr lvl="1"/>
            <a:r>
              <a:rPr lang="fr-FR" noProof="0" dirty="0">
                <a:solidFill>
                  <a:schemeClr val="bg1"/>
                </a:solidFill>
                <a:latin typeface="Segoe Script" panose="020B0504020000000003" pitchFamily="34" charset="0"/>
              </a:rPr>
              <a:t>7. Quelques activités de l’école</a:t>
            </a:r>
          </a:p>
          <a:p>
            <a:pPr lvl="1"/>
            <a:r>
              <a:rPr lang="fr-FR" noProof="0" dirty="0">
                <a:solidFill>
                  <a:schemeClr val="bg1"/>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377452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xEl>
                                              <p:pRg st="6" end="6"/>
                                            </p:txEl>
                                          </p:spTgt>
                                        </p:tgtEl>
                                      </p:cBhvr>
                                      <p:by x="110000" y="110000"/>
                                    </p:animScale>
                                  </p:childTnLst>
                                </p:cTn>
                              </p:par>
                              <p:par>
                                <p:cTn id="7" presetID="9" presetClass="emph" presetSubtype="0" nodeType="withEffect">
                                  <p:stCondLst>
                                    <p:cond delay="0"/>
                                  </p:stCondLst>
                                  <p:childTnLst>
                                    <p:set>
                                      <p:cBhvr rctx="PPT">
                                        <p:cTn id="8" dur="indefinite"/>
                                        <p:tgtEl>
                                          <p:spTgt spid="6">
                                            <p:txEl>
                                              <p:pRg st="7" end="7"/>
                                            </p:txEl>
                                          </p:spTgt>
                                        </p:tgtEl>
                                        <p:attrNameLst>
                                          <p:attrName>style.opacity</p:attrName>
                                        </p:attrNameLst>
                                      </p:cBhvr>
                                      <p:to>
                                        <p:strVal val="0.5"/>
                                      </p:to>
                                    </p:set>
                                    <p:animEffect filter="image" prLst="opacity: 0.5">
                                      <p:cBhvr rctx="IE">
                                        <p:cTn id="9" dur="indefinite"/>
                                        <p:tgtEl>
                                          <p:spTgt spid="6">
                                            <p:txEl>
                                              <p:pRg st="7" end="7"/>
                                            </p:txEl>
                                          </p:spTgt>
                                        </p:tgtEl>
                                      </p:cBhvr>
                                    </p:animEffect>
                                  </p:childTnLst>
                                </p:cTn>
                              </p:par>
                              <p:par>
                                <p:cTn id="10" presetID="9" presetClass="emph" presetSubtype="0" nodeType="withEffect">
                                  <p:stCondLst>
                                    <p:cond delay="0"/>
                                  </p:stCondLst>
                                  <p:childTnLst>
                                    <p:set>
                                      <p:cBhvr rctx="PPT">
                                        <p:cTn id="11" dur="indefinite"/>
                                        <p:tgtEl>
                                          <p:spTgt spid="6">
                                            <p:txEl>
                                              <p:pRg st="8" end="8"/>
                                            </p:txEl>
                                          </p:spTgt>
                                        </p:tgtEl>
                                        <p:attrNameLst>
                                          <p:attrName>style.opacity</p:attrName>
                                        </p:attrNameLst>
                                      </p:cBhvr>
                                      <p:to>
                                        <p:strVal val="0.5"/>
                                      </p:to>
                                    </p:set>
                                    <p:animEffect filter="image" prLst="opacity: 0.5">
                                      <p:cBhvr rctx="IE">
                                        <p:cTn id="12" dur="indefinite"/>
                                        <p:tgtEl>
                                          <p:spTgt spid="6">
                                            <p:txEl>
                                              <p:pRg st="8" end="8"/>
                                            </p:txEl>
                                          </p:spTgt>
                                        </p:tgtEl>
                                      </p:cBhvr>
                                    </p:animEffect>
                                  </p:childTnLst>
                                </p:cTn>
                              </p:par>
                              <p:par>
                                <p:cTn id="13" presetID="9" presetClass="emph" presetSubtype="0" nodeType="withEffect">
                                  <p:stCondLst>
                                    <p:cond delay="0"/>
                                  </p:stCondLst>
                                  <p:childTnLst>
                                    <p:set>
                                      <p:cBhvr rctx="PPT">
                                        <p:cTn id="14" dur="indefinite"/>
                                        <p:tgtEl>
                                          <p:spTgt spid="6">
                                            <p:txEl>
                                              <p:pRg st="9" end="9"/>
                                            </p:txEl>
                                          </p:spTgt>
                                        </p:tgtEl>
                                        <p:attrNameLst>
                                          <p:attrName>style.opacity</p:attrName>
                                        </p:attrNameLst>
                                      </p:cBhvr>
                                      <p:to>
                                        <p:strVal val="0.5"/>
                                      </p:to>
                                    </p:set>
                                    <p:animEffect filter="image" prLst="opacity: 0.5">
                                      <p:cBhvr rctx="IE">
                                        <p:cTn id="15" dur="indefinite"/>
                                        <p:tgtEl>
                                          <p:spTgt spid="6">
                                            <p:txEl>
                                              <p:pRg st="9" end="9"/>
                                            </p:txEl>
                                          </p:spTgt>
                                        </p:tgtEl>
                                      </p:cBhvr>
                                    </p:animEffect>
                                  </p:childTnLst>
                                </p:cTn>
                              </p:par>
                              <p:par>
                                <p:cTn id="16" presetID="9" presetClass="emph" presetSubtype="0" nodeType="withEffect">
                                  <p:stCondLst>
                                    <p:cond delay="0"/>
                                  </p:stCondLst>
                                  <p:childTnLst>
                                    <p:set>
                                      <p:cBhvr rctx="PPT">
                                        <p:cTn id="17" dur="indefinite"/>
                                        <p:tgtEl>
                                          <p:spTgt spid="6">
                                            <p:txEl>
                                              <p:pRg st="10" end="10"/>
                                            </p:txEl>
                                          </p:spTgt>
                                        </p:tgtEl>
                                        <p:attrNameLst>
                                          <p:attrName>style.opacity</p:attrName>
                                        </p:attrNameLst>
                                      </p:cBhvr>
                                      <p:to>
                                        <p:strVal val="0.5"/>
                                      </p:to>
                                    </p:set>
                                    <p:animEffect filter="image" prLst="opacity: 0.5">
                                      <p:cBhvr rctx="IE">
                                        <p:cTn id="18" dur="indefinite"/>
                                        <p:tgtEl>
                                          <p:spTgt spid="6">
                                            <p:txEl>
                                              <p:pRg st="10" end="10"/>
                                            </p:txEl>
                                          </p:spTgt>
                                        </p:tgtEl>
                                      </p:cBhvr>
                                    </p:animEffect>
                                  </p:childTnLst>
                                </p:cTn>
                              </p:par>
                              <p:par>
                                <p:cTn id="19" presetID="9" presetClass="emph" presetSubtype="0" nodeType="withEffect">
                                  <p:stCondLst>
                                    <p:cond delay="0"/>
                                  </p:stCondLst>
                                  <p:childTnLst>
                                    <p:set>
                                      <p:cBhvr rctx="PPT">
                                        <p:cTn id="20" dur="indefinite"/>
                                        <p:tgtEl>
                                          <p:spTgt spid="6">
                                            <p:txEl>
                                              <p:pRg st="12" end="12"/>
                                            </p:txEl>
                                          </p:spTgt>
                                        </p:tgtEl>
                                        <p:attrNameLst>
                                          <p:attrName>style.opacity</p:attrName>
                                        </p:attrNameLst>
                                      </p:cBhvr>
                                      <p:to>
                                        <p:strVal val="0.5"/>
                                      </p:to>
                                    </p:set>
                                    <p:animEffect filter="image" prLst="opacity: 0.5">
                                      <p:cBhvr rctx="IE">
                                        <p:cTn id="21" dur="indefinite"/>
                                        <p:tgtEl>
                                          <p:spTgt spid="6">
                                            <p:txEl>
                                              <p:pRg st="12" end="12"/>
                                            </p:txEl>
                                          </p:spTgt>
                                        </p:tgtEl>
                                      </p:cBhvr>
                                    </p:animEffect>
                                  </p:childTnLst>
                                </p:cTn>
                              </p:par>
                              <p:par>
                                <p:cTn id="22" presetID="9" presetClass="emph" presetSubtype="0" nodeType="withEffect">
                                  <p:stCondLst>
                                    <p:cond delay="0"/>
                                  </p:stCondLst>
                                  <p:childTnLst>
                                    <p:set>
                                      <p:cBhvr rctx="PPT">
                                        <p:cTn id="23" dur="indefinite"/>
                                        <p:tgtEl>
                                          <p:spTgt spid="6">
                                            <p:txEl>
                                              <p:pRg st="3" end="3"/>
                                            </p:txEl>
                                          </p:spTgt>
                                        </p:tgtEl>
                                        <p:attrNameLst>
                                          <p:attrName>style.opacity</p:attrName>
                                        </p:attrNameLst>
                                      </p:cBhvr>
                                      <p:to>
                                        <p:strVal val="0.5"/>
                                      </p:to>
                                    </p:set>
                                    <p:animEffect filter="image" prLst="opacity: 0.5">
                                      <p:cBhvr rctx="IE">
                                        <p:cTn id="24" dur="indefinite"/>
                                        <p:tgtEl>
                                          <p:spTgt spid="6">
                                            <p:txEl>
                                              <p:pRg st="3" end="3"/>
                                            </p:txEl>
                                          </p:spTgt>
                                        </p:tgtEl>
                                      </p:cBhvr>
                                    </p:animEffect>
                                  </p:childTnLst>
                                </p:cTn>
                              </p:par>
                              <p:par>
                                <p:cTn id="25" presetID="9" presetClass="emph" presetSubtype="0" nodeType="withEffect">
                                  <p:stCondLst>
                                    <p:cond delay="0"/>
                                  </p:stCondLst>
                                  <p:childTnLst>
                                    <p:set>
                                      <p:cBhvr rctx="PPT">
                                        <p:cTn id="26" dur="indefinite"/>
                                        <p:tgtEl>
                                          <p:spTgt spid="6">
                                            <p:txEl>
                                              <p:pRg st="4" end="4"/>
                                            </p:txEl>
                                          </p:spTgt>
                                        </p:tgtEl>
                                        <p:attrNameLst>
                                          <p:attrName>style.opacity</p:attrName>
                                        </p:attrNameLst>
                                      </p:cBhvr>
                                      <p:to>
                                        <p:strVal val="0.5"/>
                                      </p:to>
                                    </p:set>
                                    <p:animEffect filter="image" prLst="opacity: 0.5">
                                      <p:cBhvr rctx="IE">
                                        <p:cTn id="27" dur="indefinite"/>
                                        <p:tgtEl>
                                          <p:spTgt spid="6">
                                            <p:txEl>
                                              <p:pRg st="4" end="4"/>
                                            </p:txEl>
                                          </p:spTgt>
                                        </p:tgtEl>
                                      </p:cBhvr>
                                    </p:animEffect>
                                  </p:childTnLst>
                                </p:cTn>
                              </p:par>
                              <p:par>
                                <p:cTn id="28" presetID="9" presetClass="emph" presetSubtype="0" nodeType="withEffect">
                                  <p:stCondLst>
                                    <p:cond delay="0"/>
                                  </p:stCondLst>
                                  <p:childTnLst>
                                    <p:set>
                                      <p:cBhvr rctx="PPT">
                                        <p:cTn id="29" dur="indefinite"/>
                                        <p:tgtEl>
                                          <p:spTgt spid="6">
                                            <p:txEl>
                                              <p:pRg st="5" end="5"/>
                                            </p:txEl>
                                          </p:spTgt>
                                        </p:tgtEl>
                                        <p:attrNameLst>
                                          <p:attrName>style.opacity</p:attrName>
                                        </p:attrNameLst>
                                      </p:cBhvr>
                                      <p:to>
                                        <p:strVal val="0.5"/>
                                      </p:to>
                                    </p:set>
                                    <p:animEffect filter="image" prLst="opacity: 0.5">
                                      <p:cBhvr rctx="IE">
                                        <p:cTn id="30" dur="indefinite"/>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9495" y="-555545"/>
            <a:ext cx="5627190"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L’élève en difficulté</a:t>
            </a:r>
          </a:p>
        </p:txBody>
      </p:sp>
      <p:sp>
        <p:nvSpPr>
          <p:cNvPr id="3" name="TextBox 2"/>
          <p:cNvSpPr txBox="1"/>
          <p:nvPr/>
        </p:nvSpPr>
        <p:spPr>
          <a:xfrm>
            <a:off x="439270" y="1460703"/>
            <a:ext cx="11607800" cy="523220"/>
          </a:xfrm>
          <a:prstGeom prst="rect">
            <a:avLst/>
          </a:prstGeom>
          <a:noFill/>
        </p:spPr>
        <p:txBody>
          <a:bodyPr wrap="square" rtlCol="0">
            <a:spAutoFit/>
          </a:bodyPr>
          <a:lstStyle/>
          <a:p>
            <a:pPr marL="457200" indent="-457200">
              <a:buFont typeface="Wingdings" panose="05000000000000000000" pitchFamily="2" charset="2"/>
              <a:buChar char="Ø"/>
            </a:pPr>
            <a:r>
              <a:rPr lang="fr-FR" sz="2800" dirty="0">
                <a:solidFill>
                  <a:schemeClr val="accent2"/>
                </a:solidFill>
                <a:latin typeface="+mj-lt"/>
              </a:rPr>
              <a:t>le “diagnostic” </a:t>
            </a:r>
            <a:r>
              <a:rPr lang="fr-FR" sz="2800" dirty="0">
                <a:solidFill>
                  <a:schemeClr val="accent2"/>
                </a:solidFill>
                <a:latin typeface="+mj-lt"/>
                <a:cs typeface="Times New Roman" panose="02020603050405020304" pitchFamily="18" charset="0"/>
              </a:rPr>
              <a:t>→ </a:t>
            </a:r>
            <a:r>
              <a:rPr lang="fr-FR" sz="2800" b="1" dirty="0">
                <a:solidFill>
                  <a:schemeClr val="accent2"/>
                </a:solidFill>
                <a:latin typeface="+mj-lt"/>
                <a:cs typeface="Times New Roman" panose="02020603050405020304" pitchFamily="18" charset="0"/>
              </a:rPr>
              <a:t>l</a:t>
            </a:r>
            <a:r>
              <a:rPr lang="fr-FR" sz="2800" b="1" dirty="0">
                <a:solidFill>
                  <a:schemeClr val="accent2"/>
                </a:solidFill>
                <a:latin typeface="+mj-lt"/>
              </a:rPr>
              <a:t>es conseils pédagogiques </a:t>
            </a:r>
            <a:r>
              <a:rPr lang="fr-FR" sz="2000" dirty="0">
                <a:solidFill>
                  <a:schemeClr val="accent2"/>
                </a:solidFill>
                <a:latin typeface="+mj-lt"/>
              </a:rPr>
              <a:t>(coordinatrice, professeurs, PMS)</a:t>
            </a:r>
            <a:endParaRPr lang="fr-FR" dirty="0"/>
          </a:p>
        </p:txBody>
      </p:sp>
      <p:graphicFrame>
        <p:nvGraphicFramePr>
          <p:cNvPr id="6" name="Table 5"/>
          <p:cNvGraphicFramePr>
            <a:graphicFrameLocks noGrp="1"/>
          </p:cNvGraphicFramePr>
          <p:nvPr>
            <p:extLst>
              <p:ext uri="{D42A27DB-BD31-4B8C-83A1-F6EECF244321}">
                <p14:modId xmlns:p14="http://schemas.microsoft.com/office/powerpoint/2010/main" val="3147972612"/>
              </p:ext>
            </p:extLst>
          </p:nvPr>
        </p:nvGraphicFramePr>
        <p:xfrm>
          <a:off x="929640" y="2051481"/>
          <a:ext cx="10591800" cy="4122420"/>
        </p:xfrm>
        <a:graphic>
          <a:graphicData uri="http://schemas.openxmlformats.org/drawingml/2006/table">
            <a:tbl>
              <a:tblPr firstRow="1" bandRow="1">
                <a:tableStyleId>{21E4AEA4-8DFA-4A89-87EB-49C32662AFE0}</a:tableStyleId>
              </a:tblPr>
              <a:tblGrid>
                <a:gridCol w="5295900">
                  <a:extLst>
                    <a:ext uri="{9D8B030D-6E8A-4147-A177-3AD203B41FA5}">
                      <a16:colId xmlns:a16="http://schemas.microsoft.com/office/drawing/2014/main" val="20000"/>
                    </a:ext>
                  </a:extLst>
                </a:gridCol>
                <a:gridCol w="5295900">
                  <a:extLst>
                    <a:ext uri="{9D8B030D-6E8A-4147-A177-3AD203B41FA5}">
                      <a16:colId xmlns:a16="http://schemas.microsoft.com/office/drawing/2014/main" val="20001"/>
                    </a:ext>
                  </a:extLst>
                </a:gridCol>
              </a:tblGrid>
              <a:tr h="370840">
                <a:tc>
                  <a:txBody>
                    <a:bodyPr/>
                    <a:lstStyle/>
                    <a:p>
                      <a:pPr algn="ctr"/>
                      <a:r>
                        <a:rPr lang="nl-BE" sz="2800" dirty="0" err="1">
                          <a:latin typeface="+mj-lt"/>
                        </a:rPr>
                        <a:t>le</a:t>
                      </a:r>
                      <a:r>
                        <a:rPr lang="nl-BE" sz="2800" dirty="0">
                          <a:latin typeface="+mj-lt"/>
                        </a:rPr>
                        <a:t> </a:t>
                      </a:r>
                      <a:r>
                        <a:rPr lang="nl-BE" sz="2800" dirty="0" err="1">
                          <a:latin typeface="+mj-lt"/>
                        </a:rPr>
                        <a:t>conseil</a:t>
                      </a:r>
                      <a:r>
                        <a:rPr lang="nl-BE" sz="2800" dirty="0">
                          <a:latin typeface="+mj-lt"/>
                        </a:rPr>
                        <a:t> de </a:t>
                      </a:r>
                      <a:r>
                        <a:rPr lang="nl-BE" sz="2800" dirty="0" err="1">
                          <a:latin typeface="+mj-lt"/>
                        </a:rPr>
                        <a:t>classe</a:t>
                      </a:r>
                      <a:r>
                        <a:rPr lang="nl-BE" sz="2800" dirty="0">
                          <a:latin typeface="+mj-lt"/>
                        </a:rPr>
                        <a:t> </a:t>
                      </a:r>
                    </a:p>
                  </a:txBody>
                  <a:tcPr/>
                </a:tc>
                <a:tc>
                  <a:txBody>
                    <a:bodyPr/>
                    <a:lstStyle/>
                    <a:p>
                      <a:pPr algn="ctr"/>
                      <a:r>
                        <a:rPr lang="nl-BE" sz="2800" dirty="0" err="1">
                          <a:latin typeface="+mj-lt"/>
                        </a:rPr>
                        <a:t>le</a:t>
                      </a:r>
                      <a:r>
                        <a:rPr lang="nl-BE" sz="2800" dirty="0">
                          <a:latin typeface="+mj-lt"/>
                        </a:rPr>
                        <a:t> </a:t>
                      </a:r>
                      <a:r>
                        <a:rPr lang="nl-BE" sz="2800" dirty="0" err="1">
                          <a:latin typeface="+mj-lt"/>
                        </a:rPr>
                        <a:t>conseil</a:t>
                      </a:r>
                      <a:r>
                        <a:rPr lang="nl-BE" sz="2800" dirty="0">
                          <a:latin typeface="+mj-lt"/>
                        </a:rPr>
                        <a:t> de </a:t>
                      </a:r>
                      <a:r>
                        <a:rPr lang="nl-BE" sz="2800" dirty="0" err="1">
                          <a:latin typeface="+mj-lt"/>
                        </a:rPr>
                        <a:t>guidance</a:t>
                      </a:r>
                      <a:r>
                        <a:rPr lang="nl-BE" sz="2800" dirty="0">
                          <a:latin typeface="+mj-lt"/>
                        </a:rPr>
                        <a:t> </a:t>
                      </a:r>
                    </a:p>
                  </a:txBody>
                  <a:tcPr/>
                </a:tc>
                <a:extLst>
                  <a:ext uri="{0D108BD9-81ED-4DB2-BD59-A6C34878D82A}">
                    <a16:rowId xmlns:a16="http://schemas.microsoft.com/office/drawing/2014/main" val="10000"/>
                  </a:ext>
                </a:extLst>
              </a:tr>
              <a:tr h="370840">
                <a:tc>
                  <a:txBody>
                    <a:bodyPr/>
                    <a:lstStyle/>
                    <a:p>
                      <a:pPr algn="ctr"/>
                      <a:r>
                        <a:rPr lang="nl-BE" sz="2000" kern="1200" dirty="0">
                          <a:solidFill>
                            <a:schemeClr val="accent2"/>
                          </a:solidFill>
                          <a:latin typeface="+mj-lt"/>
                        </a:rPr>
                        <a:t>= ensemble des </a:t>
                      </a:r>
                      <a:r>
                        <a:rPr lang="nl-BE" sz="2000" kern="1200" dirty="0" err="1">
                          <a:solidFill>
                            <a:schemeClr val="accent2"/>
                          </a:solidFill>
                          <a:latin typeface="+mj-lt"/>
                        </a:rPr>
                        <a:t>professeurs</a:t>
                      </a:r>
                      <a:r>
                        <a:rPr lang="nl-BE" sz="2000" kern="1200" dirty="0">
                          <a:solidFill>
                            <a:schemeClr val="accent2"/>
                          </a:solidFill>
                          <a:latin typeface="+mj-lt"/>
                        </a:rPr>
                        <a:t> </a:t>
                      </a:r>
                      <a:r>
                        <a:rPr lang="nl-BE" sz="2000" kern="1200" dirty="0" err="1">
                          <a:solidFill>
                            <a:schemeClr val="accent2"/>
                          </a:solidFill>
                          <a:latin typeface="+mj-lt"/>
                        </a:rPr>
                        <a:t>d’une</a:t>
                      </a:r>
                      <a:r>
                        <a:rPr lang="nl-BE" sz="2000" kern="1200" dirty="0">
                          <a:solidFill>
                            <a:schemeClr val="accent2"/>
                          </a:solidFill>
                          <a:latin typeface="+mj-lt"/>
                        </a:rPr>
                        <a:t> </a:t>
                      </a:r>
                      <a:r>
                        <a:rPr lang="nl-BE" sz="2000" kern="1200" dirty="0" err="1">
                          <a:solidFill>
                            <a:schemeClr val="accent2"/>
                          </a:solidFill>
                          <a:latin typeface="+mj-lt"/>
                        </a:rPr>
                        <a:t>classe</a:t>
                      </a:r>
                      <a:endParaRPr lang="nl-BE" sz="2000" kern="1200" dirty="0">
                        <a:solidFill>
                          <a:schemeClr val="accent2"/>
                        </a:solidFill>
                        <a:latin typeface="+mj-lt"/>
                      </a:endParaRPr>
                    </a:p>
                    <a:p>
                      <a:pPr algn="ctr"/>
                      <a:r>
                        <a:rPr lang="nl-BE" sz="2000" kern="1200" dirty="0">
                          <a:solidFill>
                            <a:schemeClr val="accent2"/>
                          </a:solidFill>
                          <a:latin typeface="+mj-lt"/>
                        </a:rPr>
                        <a:t>(de la 1</a:t>
                      </a:r>
                      <a:r>
                        <a:rPr lang="nl-BE" sz="2000" kern="1200" baseline="30000" dirty="0">
                          <a:solidFill>
                            <a:schemeClr val="accent2"/>
                          </a:solidFill>
                          <a:latin typeface="+mj-lt"/>
                        </a:rPr>
                        <a:t>ère</a:t>
                      </a:r>
                      <a:r>
                        <a:rPr lang="nl-BE" sz="2000" kern="1200" dirty="0">
                          <a:solidFill>
                            <a:schemeClr val="accent2"/>
                          </a:solidFill>
                          <a:latin typeface="+mj-lt"/>
                        </a:rPr>
                        <a:t> à la </a:t>
                      </a:r>
                      <a:r>
                        <a:rPr lang="nl-BE" sz="2000" kern="1200" dirty="0" err="1">
                          <a:solidFill>
                            <a:schemeClr val="accent2"/>
                          </a:solidFill>
                          <a:latin typeface="+mj-lt"/>
                        </a:rPr>
                        <a:t>rhéto</a:t>
                      </a:r>
                      <a:r>
                        <a:rPr lang="nl-BE" sz="2000" kern="1200" dirty="0">
                          <a:solidFill>
                            <a:schemeClr val="accent2"/>
                          </a:solidFill>
                          <a:latin typeface="+mj-lt"/>
                        </a:rPr>
                        <a:t>)</a:t>
                      </a:r>
                      <a:endParaRPr lang="nl-BE" sz="2000" dirty="0">
                        <a:solidFill>
                          <a:schemeClr val="accent2"/>
                        </a:solidFill>
                        <a:latin typeface="+mj-lt"/>
                      </a:endParaRPr>
                    </a:p>
                  </a:txBody>
                  <a:tcPr anchor="ctr"/>
                </a:tc>
                <a:tc>
                  <a:txBody>
                    <a:bodyPr/>
                    <a:lstStyle/>
                    <a:p>
                      <a:pPr algn="ctr"/>
                      <a:r>
                        <a:rPr lang="nl-BE" sz="2000" dirty="0">
                          <a:solidFill>
                            <a:schemeClr val="accent2"/>
                          </a:solidFill>
                          <a:latin typeface="+mj-lt"/>
                        </a:rPr>
                        <a:t>= des </a:t>
                      </a:r>
                      <a:r>
                        <a:rPr lang="nl-BE" sz="2000" dirty="0" err="1">
                          <a:solidFill>
                            <a:schemeClr val="accent2"/>
                          </a:solidFill>
                          <a:latin typeface="+mj-lt"/>
                        </a:rPr>
                        <a:t>professeurs</a:t>
                      </a:r>
                      <a:r>
                        <a:rPr lang="nl-BE" sz="2000" dirty="0">
                          <a:solidFill>
                            <a:schemeClr val="accent2"/>
                          </a:solidFill>
                          <a:latin typeface="+mj-lt"/>
                        </a:rPr>
                        <a:t> </a:t>
                      </a:r>
                      <a:r>
                        <a:rPr lang="nl-BE" sz="2000" dirty="0" err="1">
                          <a:solidFill>
                            <a:schemeClr val="accent2"/>
                          </a:solidFill>
                          <a:latin typeface="+mj-lt"/>
                        </a:rPr>
                        <a:t>d’une</a:t>
                      </a:r>
                      <a:r>
                        <a:rPr lang="nl-BE" sz="2000" dirty="0">
                          <a:solidFill>
                            <a:schemeClr val="accent2"/>
                          </a:solidFill>
                          <a:latin typeface="+mj-lt"/>
                        </a:rPr>
                        <a:t> </a:t>
                      </a:r>
                      <a:r>
                        <a:rPr lang="nl-BE" sz="2000" dirty="0" err="1">
                          <a:solidFill>
                            <a:schemeClr val="accent2"/>
                          </a:solidFill>
                          <a:latin typeface="+mj-lt"/>
                        </a:rPr>
                        <a:t>classe</a:t>
                      </a:r>
                      <a:r>
                        <a:rPr lang="nl-BE" sz="2000" dirty="0">
                          <a:solidFill>
                            <a:schemeClr val="accent2"/>
                          </a:solidFill>
                          <a:latin typeface="+mj-lt"/>
                        </a:rPr>
                        <a:t> du 1</a:t>
                      </a:r>
                      <a:r>
                        <a:rPr lang="nl-BE" sz="2000" baseline="30000" dirty="0">
                          <a:solidFill>
                            <a:schemeClr val="accent2"/>
                          </a:solidFill>
                          <a:latin typeface="+mj-lt"/>
                        </a:rPr>
                        <a:t>er</a:t>
                      </a:r>
                      <a:r>
                        <a:rPr lang="nl-BE" sz="2000" dirty="0">
                          <a:solidFill>
                            <a:schemeClr val="accent2"/>
                          </a:solidFill>
                          <a:latin typeface="+mj-lt"/>
                        </a:rPr>
                        <a:t> </a:t>
                      </a:r>
                      <a:r>
                        <a:rPr lang="nl-BE" sz="2000" dirty="0" err="1">
                          <a:solidFill>
                            <a:schemeClr val="accent2"/>
                          </a:solidFill>
                          <a:latin typeface="+mj-lt"/>
                        </a:rPr>
                        <a:t>degré</a:t>
                      </a:r>
                      <a:endParaRPr lang="nl-BE" sz="2000" dirty="0">
                        <a:solidFill>
                          <a:schemeClr val="accent2"/>
                        </a:solidFill>
                        <a:latin typeface="+mj-lt"/>
                      </a:endParaRPr>
                    </a:p>
                  </a:txBody>
                  <a:tcPr anchor="ctr"/>
                </a:tc>
                <a:extLst>
                  <a:ext uri="{0D108BD9-81ED-4DB2-BD59-A6C34878D82A}">
                    <a16:rowId xmlns:a16="http://schemas.microsoft.com/office/drawing/2014/main" val="10001"/>
                  </a:ext>
                </a:extLst>
              </a:tr>
              <a:tr h="370840">
                <a:tc gridSpan="2">
                  <a:txBody>
                    <a:bodyPr/>
                    <a:lstStyle/>
                    <a:p>
                      <a:endParaRPr lang="nl-BE" sz="1050" dirty="0">
                        <a:solidFill>
                          <a:schemeClr val="accent2"/>
                        </a:solidFill>
                        <a:latin typeface="+mj-lt"/>
                      </a:endParaRPr>
                    </a:p>
                    <a:p>
                      <a:pPr algn="ctr"/>
                      <a:r>
                        <a:rPr lang="nl-BE" sz="2800" dirty="0">
                          <a:solidFill>
                            <a:schemeClr val="accent2"/>
                          </a:solidFill>
                          <a:latin typeface="+mj-lt"/>
                        </a:rPr>
                        <a:t>se </a:t>
                      </a:r>
                      <a:r>
                        <a:rPr lang="nl-BE" sz="2800" dirty="0" err="1">
                          <a:solidFill>
                            <a:schemeClr val="accent2"/>
                          </a:solidFill>
                          <a:latin typeface="+mj-lt"/>
                        </a:rPr>
                        <a:t>rassemble</a:t>
                      </a:r>
                      <a:r>
                        <a:rPr lang="nl-BE" sz="2800" dirty="0">
                          <a:solidFill>
                            <a:schemeClr val="accent2"/>
                          </a:solidFill>
                          <a:latin typeface="+mj-lt"/>
                        </a:rPr>
                        <a:t>  à des </a:t>
                      </a:r>
                      <a:r>
                        <a:rPr lang="nl-BE" sz="2800" dirty="0" err="1">
                          <a:solidFill>
                            <a:schemeClr val="accent2"/>
                          </a:solidFill>
                          <a:latin typeface="+mj-lt"/>
                        </a:rPr>
                        <a:t>moments</a:t>
                      </a:r>
                      <a:r>
                        <a:rPr lang="nl-BE" sz="2800" dirty="0">
                          <a:solidFill>
                            <a:schemeClr val="accent2"/>
                          </a:solidFill>
                          <a:latin typeface="+mj-lt"/>
                        </a:rPr>
                        <a:t> </a:t>
                      </a:r>
                      <a:r>
                        <a:rPr lang="nl-BE" sz="2800" dirty="0" err="1">
                          <a:solidFill>
                            <a:schemeClr val="accent2"/>
                          </a:solidFill>
                          <a:latin typeface="+mj-lt"/>
                        </a:rPr>
                        <a:t>définis</a:t>
                      </a:r>
                      <a:r>
                        <a:rPr lang="nl-BE" sz="2000" dirty="0">
                          <a:solidFill>
                            <a:schemeClr val="accent2"/>
                          </a:solidFill>
                          <a:latin typeface="+mj-lt"/>
                        </a:rPr>
                        <a:t>… </a:t>
                      </a:r>
                    </a:p>
                    <a:p>
                      <a:endParaRPr lang="nl-BE" sz="1000" dirty="0">
                        <a:solidFill>
                          <a:schemeClr val="accent2"/>
                        </a:solidFill>
                        <a:latin typeface="+mj-lt"/>
                      </a:endParaRPr>
                    </a:p>
                  </a:txBody>
                  <a:tcPr anchor="ctr"/>
                </a:tc>
                <a:tc hMerge="1">
                  <a:txBody>
                    <a:bodyPr/>
                    <a:lstStyle/>
                    <a:p>
                      <a:endParaRPr lang="nl-BE"/>
                    </a:p>
                  </a:txBody>
                  <a:tcPr/>
                </a:tc>
                <a:extLst>
                  <a:ext uri="{0D108BD9-81ED-4DB2-BD59-A6C34878D82A}">
                    <a16:rowId xmlns:a16="http://schemas.microsoft.com/office/drawing/2014/main" val="10002"/>
                  </a:ext>
                </a:extLst>
              </a:tr>
              <a:tr h="370840">
                <a:tc>
                  <a:txBody>
                    <a:bodyPr/>
                    <a:lstStyle/>
                    <a:p>
                      <a:pPr algn="ctr"/>
                      <a:r>
                        <a:rPr lang="nl-BE" sz="2000" dirty="0" err="1">
                          <a:solidFill>
                            <a:schemeClr val="accent2"/>
                          </a:solidFill>
                          <a:latin typeface="+mj-lt"/>
                        </a:rPr>
                        <a:t>avant</a:t>
                      </a:r>
                      <a:r>
                        <a:rPr lang="nl-BE" sz="2000" dirty="0">
                          <a:solidFill>
                            <a:schemeClr val="accent2"/>
                          </a:solidFill>
                          <a:latin typeface="+mj-lt"/>
                        </a:rPr>
                        <a:t> les bulletins</a:t>
                      </a:r>
                    </a:p>
                  </a:txBody>
                  <a:tcPr anchor="ctr"/>
                </a:tc>
                <a:tc>
                  <a:txBody>
                    <a:bodyPr/>
                    <a:lstStyle/>
                    <a:p>
                      <a:pPr algn="ctr"/>
                      <a:r>
                        <a:rPr lang="nl-BE" sz="2000" dirty="0">
                          <a:solidFill>
                            <a:schemeClr val="accent2"/>
                          </a:solidFill>
                          <a:latin typeface="+mj-lt"/>
                        </a:rPr>
                        <a:t>fin </a:t>
                      </a:r>
                      <a:r>
                        <a:rPr lang="nl-BE" sz="2000" dirty="0" err="1">
                          <a:solidFill>
                            <a:schemeClr val="accent2"/>
                          </a:solidFill>
                          <a:latin typeface="+mj-lt"/>
                        </a:rPr>
                        <a:t>septembre</a:t>
                      </a:r>
                      <a:r>
                        <a:rPr lang="nl-BE" sz="2000" dirty="0">
                          <a:solidFill>
                            <a:schemeClr val="accent2"/>
                          </a:solidFill>
                          <a:latin typeface="+mj-lt"/>
                        </a:rPr>
                        <a:t> en 1</a:t>
                      </a:r>
                      <a:r>
                        <a:rPr lang="nl-BE" sz="2000" baseline="30000" dirty="0">
                          <a:solidFill>
                            <a:schemeClr val="accent2"/>
                          </a:solidFill>
                          <a:latin typeface="+mj-lt"/>
                        </a:rPr>
                        <a:t>ère</a:t>
                      </a:r>
                      <a:r>
                        <a:rPr lang="nl-BE" sz="2000" dirty="0">
                          <a:solidFill>
                            <a:schemeClr val="accent2"/>
                          </a:solidFill>
                          <a:latin typeface="+mj-lt"/>
                        </a:rPr>
                        <a:t> – </a:t>
                      </a:r>
                      <a:r>
                        <a:rPr lang="nl-BE" sz="2000" dirty="0" err="1">
                          <a:solidFill>
                            <a:schemeClr val="accent2"/>
                          </a:solidFill>
                          <a:latin typeface="+mj-lt"/>
                        </a:rPr>
                        <a:t>début</a:t>
                      </a:r>
                      <a:r>
                        <a:rPr lang="nl-BE" sz="2000" dirty="0">
                          <a:solidFill>
                            <a:schemeClr val="accent2"/>
                          </a:solidFill>
                          <a:latin typeface="+mj-lt"/>
                        </a:rPr>
                        <a:t> </a:t>
                      </a:r>
                      <a:r>
                        <a:rPr lang="nl-BE" sz="2000" dirty="0" err="1">
                          <a:solidFill>
                            <a:schemeClr val="accent2"/>
                          </a:solidFill>
                          <a:latin typeface="+mj-lt"/>
                        </a:rPr>
                        <a:t>janvier</a:t>
                      </a:r>
                      <a:r>
                        <a:rPr lang="nl-BE" sz="2000" dirty="0">
                          <a:solidFill>
                            <a:schemeClr val="accent2"/>
                          </a:solidFill>
                          <a:latin typeface="+mj-lt"/>
                        </a:rPr>
                        <a:t> en 2</a:t>
                      </a:r>
                      <a:r>
                        <a:rPr lang="nl-BE" sz="2000" baseline="30000" dirty="0">
                          <a:solidFill>
                            <a:schemeClr val="accent2"/>
                          </a:solidFill>
                          <a:latin typeface="+mj-lt"/>
                        </a:rPr>
                        <a:t>e</a:t>
                      </a:r>
                      <a:endParaRPr lang="nl-BE" sz="2000" dirty="0">
                        <a:solidFill>
                          <a:schemeClr val="accent2"/>
                        </a:solidFill>
                        <a:latin typeface="+mj-lt"/>
                      </a:endParaRPr>
                    </a:p>
                  </a:txBody>
                  <a:tcPr anchor="ctr"/>
                </a:tc>
                <a:extLst>
                  <a:ext uri="{0D108BD9-81ED-4DB2-BD59-A6C34878D82A}">
                    <a16:rowId xmlns:a16="http://schemas.microsoft.com/office/drawing/2014/main" val="10003"/>
                  </a:ext>
                </a:extLst>
              </a:tr>
              <a:tr h="370840">
                <a:tc gridSpan="2">
                  <a:txBody>
                    <a:bodyPr/>
                    <a:lstStyle/>
                    <a:p>
                      <a:endParaRPr lang="nl-BE" sz="1000" dirty="0">
                        <a:solidFill>
                          <a:schemeClr val="accent2"/>
                        </a:solidFill>
                        <a:latin typeface="+mj-lt"/>
                      </a:endParaRPr>
                    </a:p>
                    <a:p>
                      <a:pPr algn="ctr"/>
                      <a:r>
                        <a:rPr lang="nl-BE" sz="2800" dirty="0">
                          <a:solidFill>
                            <a:schemeClr val="accent2"/>
                          </a:solidFill>
                          <a:latin typeface="+mj-lt"/>
                        </a:rPr>
                        <a:t>… pour </a:t>
                      </a:r>
                      <a:r>
                        <a:rPr lang="nl-BE" sz="2800" b="1" u="sng" dirty="0">
                          <a:solidFill>
                            <a:schemeClr val="accent2"/>
                          </a:solidFill>
                          <a:latin typeface="+mj-lt"/>
                        </a:rPr>
                        <a:t>faire </a:t>
                      </a:r>
                      <a:r>
                        <a:rPr lang="nl-BE" sz="2800" b="1" u="sng" dirty="0" err="1">
                          <a:solidFill>
                            <a:schemeClr val="accent2"/>
                          </a:solidFill>
                          <a:latin typeface="+mj-lt"/>
                        </a:rPr>
                        <a:t>le</a:t>
                      </a:r>
                      <a:r>
                        <a:rPr lang="nl-BE" sz="2800" b="1" u="sng" dirty="0">
                          <a:solidFill>
                            <a:schemeClr val="accent2"/>
                          </a:solidFill>
                          <a:latin typeface="+mj-lt"/>
                        </a:rPr>
                        <a:t> point</a:t>
                      </a:r>
                      <a:r>
                        <a:rPr lang="nl-BE" sz="2800" dirty="0">
                          <a:solidFill>
                            <a:schemeClr val="accent2"/>
                          </a:solidFill>
                          <a:latin typeface="+mj-lt"/>
                        </a:rPr>
                        <a:t> </a:t>
                      </a:r>
                      <a:r>
                        <a:rPr lang="nl-BE" sz="2800" dirty="0" err="1">
                          <a:solidFill>
                            <a:schemeClr val="accent2"/>
                          </a:solidFill>
                          <a:latin typeface="+mj-lt"/>
                        </a:rPr>
                        <a:t>sur</a:t>
                      </a:r>
                      <a:r>
                        <a:rPr lang="nl-BE" sz="2800" dirty="0">
                          <a:solidFill>
                            <a:schemeClr val="accent2"/>
                          </a:solidFill>
                          <a:latin typeface="+mj-lt"/>
                        </a:rPr>
                        <a:t> la </a:t>
                      </a:r>
                      <a:r>
                        <a:rPr lang="nl-BE" sz="2800" dirty="0" err="1">
                          <a:solidFill>
                            <a:schemeClr val="accent2"/>
                          </a:solidFill>
                          <a:latin typeface="+mj-lt"/>
                        </a:rPr>
                        <a:t>progression</a:t>
                      </a:r>
                      <a:r>
                        <a:rPr lang="nl-BE" sz="2800" dirty="0">
                          <a:solidFill>
                            <a:schemeClr val="accent2"/>
                          </a:solidFill>
                          <a:latin typeface="+mj-lt"/>
                        </a:rPr>
                        <a:t> de </a:t>
                      </a:r>
                      <a:r>
                        <a:rPr lang="nl-BE" sz="2800" dirty="0" err="1">
                          <a:solidFill>
                            <a:schemeClr val="accent2"/>
                          </a:solidFill>
                          <a:latin typeface="+mj-lt"/>
                        </a:rPr>
                        <a:t>chaque</a:t>
                      </a:r>
                      <a:r>
                        <a:rPr lang="nl-BE" sz="2800" dirty="0">
                          <a:solidFill>
                            <a:schemeClr val="accent2"/>
                          </a:solidFill>
                          <a:latin typeface="+mj-lt"/>
                        </a:rPr>
                        <a:t> </a:t>
                      </a:r>
                      <a:r>
                        <a:rPr lang="nl-BE" sz="2800" dirty="0" err="1">
                          <a:solidFill>
                            <a:schemeClr val="accent2"/>
                          </a:solidFill>
                          <a:latin typeface="+mj-lt"/>
                        </a:rPr>
                        <a:t>élève</a:t>
                      </a:r>
                      <a:r>
                        <a:rPr lang="nl-BE" sz="2800" dirty="0">
                          <a:solidFill>
                            <a:schemeClr val="accent2"/>
                          </a:solidFill>
                          <a:latin typeface="+mj-lt"/>
                        </a:rPr>
                        <a:t> ; </a:t>
                      </a:r>
                    </a:p>
                    <a:p>
                      <a:pPr algn="ctr"/>
                      <a:r>
                        <a:rPr lang="nl-BE" sz="2800" b="1" u="sng" dirty="0" err="1">
                          <a:solidFill>
                            <a:schemeClr val="accent2"/>
                          </a:solidFill>
                          <a:latin typeface="+mj-lt"/>
                        </a:rPr>
                        <a:t>identifier</a:t>
                      </a:r>
                      <a:r>
                        <a:rPr lang="nl-BE" sz="2800" dirty="0">
                          <a:solidFill>
                            <a:schemeClr val="accent2"/>
                          </a:solidFill>
                          <a:latin typeface="+mj-lt"/>
                        </a:rPr>
                        <a:t> les </a:t>
                      </a:r>
                      <a:r>
                        <a:rPr lang="nl-BE" sz="2800" dirty="0" err="1">
                          <a:solidFill>
                            <a:schemeClr val="accent2"/>
                          </a:solidFill>
                          <a:latin typeface="+mj-lt"/>
                        </a:rPr>
                        <a:t>élèves</a:t>
                      </a:r>
                      <a:r>
                        <a:rPr lang="nl-BE" sz="2800" dirty="0">
                          <a:solidFill>
                            <a:schemeClr val="accent2"/>
                          </a:solidFill>
                          <a:latin typeface="+mj-lt"/>
                        </a:rPr>
                        <a:t> </a:t>
                      </a:r>
                      <a:r>
                        <a:rPr lang="nl-BE" sz="2800" dirty="0" err="1">
                          <a:solidFill>
                            <a:schemeClr val="accent2"/>
                          </a:solidFill>
                          <a:latin typeface="+mj-lt"/>
                        </a:rPr>
                        <a:t>qui</a:t>
                      </a:r>
                      <a:r>
                        <a:rPr lang="nl-BE" sz="2800" dirty="0">
                          <a:solidFill>
                            <a:schemeClr val="accent2"/>
                          </a:solidFill>
                          <a:latin typeface="+mj-lt"/>
                        </a:rPr>
                        <a:t> </a:t>
                      </a:r>
                      <a:r>
                        <a:rPr lang="nl-BE" sz="2800" dirty="0" err="1">
                          <a:solidFill>
                            <a:schemeClr val="accent2"/>
                          </a:solidFill>
                          <a:latin typeface="+mj-lt"/>
                        </a:rPr>
                        <a:t>éprouvent</a:t>
                      </a:r>
                      <a:r>
                        <a:rPr lang="nl-BE" sz="2800" dirty="0">
                          <a:solidFill>
                            <a:schemeClr val="accent2"/>
                          </a:solidFill>
                          <a:latin typeface="+mj-lt"/>
                        </a:rPr>
                        <a:t> des </a:t>
                      </a:r>
                      <a:r>
                        <a:rPr lang="nl-BE" sz="2800" dirty="0" err="1">
                          <a:solidFill>
                            <a:schemeClr val="accent2"/>
                          </a:solidFill>
                          <a:latin typeface="+mj-lt"/>
                        </a:rPr>
                        <a:t>difficultés</a:t>
                      </a:r>
                      <a:r>
                        <a:rPr lang="nl-BE" sz="2800" dirty="0">
                          <a:solidFill>
                            <a:schemeClr val="accent2"/>
                          </a:solidFill>
                          <a:latin typeface="+mj-lt"/>
                        </a:rPr>
                        <a:t> ;</a:t>
                      </a:r>
                    </a:p>
                    <a:p>
                      <a:pPr marL="0" marR="0" indent="0" algn="ctr" defTabSz="914400" rtl="0" eaLnBrk="1" fontAlgn="auto" latinLnBrk="0" hangingPunct="1">
                        <a:lnSpc>
                          <a:spcPct val="100000"/>
                        </a:lnSpc>
                        <a:spcBef>
                          <a:spcPts val="0"/>
                        </a:spcBef>
                        <a:spcAft>
                          <a:spcPts val="0"/>
                        </a:spcAft>
                        <a:buClrTx/>
                        <a:buSzTx/>
                        <a:buFontTx/>
                        <a:buNone/>
                        <a:tabLst/>
                        <a:defRPr/>
                      </a:pPr>
                      <a:r>
                        <a:rPr lang="nl-BE" sz="2800" dirty="0" err="1">
                          <a:solidFill>
                            <a:schemeClr val="accent2"/>
                          </a:solidFill>
                          <a:latin typeface="+mj-lt"/>
                        </a:rPr>
                        <a:t>proposer</a:t>
                      </a:r>
                      <a:r>
                        <a:rPr lang="nl-BE" sz="2800" dirty="0">
                          <a:solidFill>
                            <a:schemeClr val="accent2"/>
                          </a:solidFill>
                          <a:latin typeface="+mj-lt"/>
                        </a:rPr>
                        <a:t> </a:t>
                      </a:r>
                      <a:r>
                        <a:rPr lang="nl-BE" sz="2800" dirty="0" err="1">
                          <a:solidFill>
                            <a:schemeClr val="accent2"/>
                          </a:solidFill>
                          <a:latin typeface="+mj-lt"/>
                        </a:rPr>
                        <a:t>une</a:t>
                      </a:r>
                      <a:r>
                        <a:rPr lang="nl-BE" sz="2800" dirty="0">
                          <a:solidFill>
                            <a:schemeClr val="accent2"/>
                          </a:solidFill>
                          <a:latin typeface="+mj-lt"/>
                        </a:rPr>
                        <a:t> série </a:t>
                      </a:r>
                      <a:r>
                        <a:rPr lang="nl-BE" sz="2800" dirty="0" err="1">
                          <a:solidFill>
                            <a:schemeClr val="accent2"/>
                          </a:solidFill>
                          <a:latin typeface="+mj-lt"/>
                        </a:rPr>
                        <a:t>d’actions</a:t>
                      </a:r>
                      <a:r>
                        <a:rPr lang="nl-BE" sz="2800" dirty="0">
                          <a:solidFill>
                            <a:schemeClr val="accent2"/>
                          </a:solidFill>
                          <a:latin typeface="+mj-lt"/>
                        </a:rPr>
                        <a:t> pour y </a:t>
                      </a:r>
                      <a:r>
                        <a:rPr lang="nl-BE" sz="2800" b="1" u="sng" dirty="0" err="1">
                          <a:solidFill>
                            <a:schemeClr val="accent2"/>
                          </a:solidFill>
                          <a:latin typeface="+mj-lt"/>
                        </a:rPr>
                        <a:t>remédier</a:t>
                      </a:r>
                      <a:endParaRPr lang="nl-BE" sz="2800" b="1" u="sng" dirty="0">
                        <a:solidFill>
                          <a:schemeClr val="accent2"/>
                        </a:solidFill>
                        <a:latin typeface="+mj-l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nl-BE" sz="1000" dirty="0">
                        <a:solidFill>
                          <a:schemeClr val="accent2"/>
                        </a:solidFill>
                        <a:latin typeface="+mj-lt"/>
                      </a:endParaRPr>
                    </a:p>
                  </a:txBody>
                  <a:tcPr anchor="ctr"/>
                </a:tc>
                <a:tc hMerge="1">
                  <a:txBody>
                    <a:bodyPr/>
                    <a:lstStyle/>
                    <a:p>
                      <a:endParaRPr lang="nl-BE" dirty="0"/>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1669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7724" y="-533774"/>
            <a:ext cx="5670732"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28</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L’élève en difficulté</a:t>
            </a:r>
          </a:p>
        </p:txBody>
      </p:sp>
      <p:sp>
        <p:nvSpPr>
          <p:cNvPr id="3" name="TextBox 2"/>
          <p:cNvSpPr txBox="1"/>
          <p:nvPr/>
        </p:nvSpPr>
        <p:spPr>
          <a:xfrm>
            <a:off x="584200" y="1740534"/>
            <a:ext cx="11607800" cy="1200329"/>
          </a:xfrm>
          <a:prstGeom prst="rect">
            <a:avLst/>
          </a:prstGeom>
          <a:noFill/>
        </p:spPr>
        <p:txBody>
          <a:bodyPr wrap="square" rtlCol="0">
            <a:spAutoFit/>
          </a:bodyPr>
          <a:lstStyle/>
          <a:p>
            <a:endParaRPr lang="fr-FR" dirty="0"/>
          </a:p>
          <a:p>
            <a:endParaRPr lang="fr-FR" dirty="0"/>
          </a:p>
          <a:p>
            <a:endParaRPr lang="fr-FR" dirty="0"/>
          </a:p>
          <a:p>
            <a:endParaRPr lang="fr-FR" dirty="0"/>
          </a:p>
        </p:txBody>
      </p:sp>
      <p:sp>
        <p:nvSpPr>
          <p:cNvPr id="5" name="TextBox 4"/>
          <p:cNvSpPr txBox="1"/>
          <p:nvPr/>
        </p:nvSpPr>
        <p:spPr>
          <a:xfrm>
            <a:off x="439270" y="1343466"/>
            <a:ext cx="11252913" cy="5139869"/>
          </a:xfrm>
          <a:prstGeom prst="rect">
            <a:avLst/>
          </a:prstGeom>
          <a:noFill/>
        </p:spPr>
        <p:txBody>
          <a:bodyPr wrap="square" rtlCol="0">
            <a:spAutoFit/>
          </a:bodyPr>
          <a:lstStyle/>
          <a:p>
            <a:pPr marL="457200" indent="-457200">
              <a:buFont typeface="Wingdings" panose="05000000000000000000" pitchFamily="2" charset="2"/>
              <a:buChar char="Ø"/>
            </a:pPr>
            <a:r>
              <a:rPr lang="fr-FR" sz="2800" dirty="0">
                <a:solidFill>
                  <a:schemeClr val="accent2"/>
                </a:solidFill>
                <a:latin typeface="+mj-lt"/>
              </a:rPr>
              <a:t>le “suivi” </a:t>
            </a:r>
            <a:r>
              <a:rPr lang="fr-FR" sz="2800" dirty="0">
                <a:solidFill>
                  <a:schemeClr val="accent2"/>
                </a:solidFill>
                <a:latin typeface="+mj-lt"/>
                <a:cs typeface="Times New Roman" panose="02020603050405020304" pitchFamily="18" charset="0"/>
              </a:rPr>
              <a:t>→ </a:t>
            </a:r>
            <a:r>
              <a:rPr lang="fr-FR" sz="2800" b="1" dirty="0">
                <a:solidFill>
                  <a:schemeClr val="accent2"/>
                </a:solidFill>
                <a:latin typeface="+mj-lt"/>
                <a:cs typeface="Times New Roman" panose="02020603050405020304" pitchFamily="18" charset="0"/>
              </a:rPr>
              <a:t>REMÉDIATIONS &amp; MONITORAT</a:t>
            </a:r>
          </a:p>
          <a:p>
            <a:pPr marL="285750" indent="-285750">
              <a:buFont typeface="Wingdings" panose="05000000000000000000" pitchFamily="2" charset="2"/>
              <a:buChar char="Ø"/>
            </a:pPr>
            <a:endParaRPr lang="fr-FR" sz="2000" dirty="0">
              <a:solidFill>
                <a:schemeClr val="accent2"/>
              </a:solidFill>
              <a:latin typeface="+mj-lt"/>
              <a:cs typeface="Times New Roman" panose="02020603050405020304" pitchFamily="18" charset="0"/>
            </a:endParaRPr>
          </a:p>
          <a:p>
            <a:pPr marL="285750" indent="-285750">
              <a:buFont typeface="Wingdings" panose="05000000000000000000" pitchFamily="2" charset="2"/>
              <a:buChar char="Ø"/>
            </a:pPr>
            <a:endParaRPr lang="fr-FR" sz="2000" dirty="0">
              <a:solidFill>
                <a:schemeClr val="accent2"/>
              </a:solidFill>
              <a:latin typeface="+mj-lt"/>
              <a:cs typeface="Times New Roman" panose="02020603050405020304" pitchFamily="18" charset="0"/>
            </a:endParaRPr>
          </a:p>
          <a:p>
            <a:pPr marL="285750" indent="-285750">
              <a:buFont typeface="Wingdings" panose="05000000000000000000" pitchFamily="2" charset="2"/>
              <a:buChar char="Ø"/>
            </a:pPr>
            <a:endParaRPr lang="fr-FR" sz="2000" dirty="0">
              <a:solidFill>
                <a:schemeClr val="accent2"/>
              </a:solidFill>
              <a:latin typeface="+mj-lt"/>
            </a:endParaRPr>
          </a:p>
          <a:p>
            <a:r>
              <a:rPr lang="fr-FR" sz="2200" dirty="0">
                <a:solidFill>
                  <a:schemeClr val="accent2"/>
                </a:solidFill>
                <a:latin typeface="+mj-lt"/>
              </a:rPr>
              <a:t>= </a:t>
            </a:r>
            <a:r>
              <a:rPr lang="fr-FR" sz="2200" b="1" u="sng" dirty="0">
                <a:solidFill>
                  <a:schemeClr val="accent2"/>
                </a:solidFill>
                <a:effectLst>
                  <a:outerShdw blurRad="38100" dist="38100" dir="2700000" algn="tl">
                    <a:srgbClr val="000000">
                      <a:alpha val="43137"/>
                    </a:srgbClr>
                  </a:outerShdw>
                </a:effectLst>
                <a:latin typeface="+mj-lt"/>
              </a:rPr>
              <a:t>réaction</a:t>
            </a:r>
            <a:r>
              <a:rPr lang="fr-FR" sz="2200" dirty="0">
                <a:solidFill>
                  <a:schemeClr val="accent2"/>
                </a:solidFill>
                <a:latin typeface="+mj-lt"/>
              </a:rPr>
              <a:t> face à une situation d’erreur (souvent appelée à tort échec)</a:t>
            </a:r>
          </a:p>
          <a:p>
            <a:endParaRPr lang="fr-FR" sz="2000" dirty="0">
              <a:solidFill>
                <a:schemeClr val="accent2"/>
              </a:solidFill>
              <a:latin typeface="+mj-lt"/>
            </a:endParaRPr>
          </a:p>
          <a:p>
            <a:pPr marL="342900" indent="-342900">
              <a:buFont typeface="Times New Roman" panose="02020603050405020304" pitchFamily="18" charset="0"/>
              <a:buChar char="→"/>
            </a:pPr>
            <a:r>
              <a:rPr lang="fr-FR" sz="2000" dirty="0">
                <a:solidFill>
                  <a:schemeClr val="accent2"/>
                </a:solidFill>
                <a:latin typeface="+mj-lt"/>
              </a:rPr>
              <a:t>l’erreur n’est pas problématique dès le moment où l’on </a:t>
            </a:r>
            <a:r>
              <a:rPr lang="fr-FR" sz="2000" b="1" u="sng" dirty="0">
                <a:solidFill>
                  <a:schemeClr val="accent2"/>
                </a:solidFill>
                <a:latin typeface="+mj-lt"/>
              </a:rPr>
              <a:t>agit</a:t>
            </a:r>
            <a:r>
              <a:rPr lang="fr-FR" sz="2000" dirty="0">
                <a:solidFill>
                  <a:schemeClr val="accent2"/>
                </a:solidFill>
                <a:latin typeface="+mj-lt"/>
              </a:rPr>
              <a:t> pour y remédier</a:t>
            </a:r>
          </a:p>
          <a:p>
            <a:endParaRPr lang="fr-FR" sz="2000" dirty="0">
              <a:solidFill>
                <a:schemeClr val="accent2"/>
              </a:solidFill>
              <a:latin typeface="+mj-lt"/>
            </a:endParaRPr>
          </a:p>
          <a:p>
            <a:pPr marL="342900" indent="-342900">
              <a:buFont typeface="Times New Roman" panose="02020603050405020304" pitchFamily="18" charset="0"/>
              <a:buChar char="→"/>
            </a:pPr>
            <a:r>
              <a:rPr lang="fr-FR" sz="2000" dirty="0">
                <a:solidFill>
                  <a:schemeClr val="accent2"/>
                </a:solidFill>
                <a:latin typeface="+mj-lt"/>
              </a:rPr>
              <a:t>démarche </a:t>
            </a:r>
            <a:r>
              <a:rPr lang="fr-FR" sz="2000" b="1" u="sng" dirty="0">
                <a:solidFill>
                  <a:schemeClr val="accent2"/>
                </a:solidFill>
                <a:latin typeface="+mj-lt"/>
              </a:rPr>
              <a:t>active et positive</a:t>
            </a:r>
            <a:r>
              <a:rPr lang="fr-FR" sz="2000" dirty="0">
                <a:solidFill>
                  <a:schemeClr val="accent2"/>
                </a:solidFill>
                <a:latin typeface="+mj-lt"/>
              </a:rPr>
              <a:t> visant à « réparer » cette erreur</a:t>
            </a:r>
          </a:p>
          <a:p>
            <a:endParaRPr lang="fr-FR" sz="2000" dirty="0">
              <a:solidFill>
                <a:schemeClr val="accent2"/>
              </a:solidFill>
              <a:latin typeface="+mj-lt"/>
            </a:endParaRPr>
          </a:p>
          <a:p>
            <a:pPr marL="342900" indent="-342900">
              <a:buFont typeface="Times New Roman" panose="02020603050405020304" pitchFamily="18" charset="0"/>
              <a:buChar char="→"/>
            </a:pPr>
            <a:r>
              <a:rPr lang="fr-FR" sz="2800" dirty="0">
                <a:solidFill>
                  <a:schemeClr val="accent2"/>
                </a:solidFill>
                <a:latin typeface="+mj-lt"/>
              </a:rPr>
              <a:t>      3 types de remédiations :</a:t>
            </a:r>
          </a:p>
          <a:p>
            <a:pPr marL="1714500" lvl="3" indent="-342900">
              <a:lnSpc>
                <a:spcPct val="150000"/>
              </a:lnSpc>
              <a:buFont typeface="Wingdings" panose="05000000000000000000" pitchFamily="2" charset="2"/>
              <a:buChar char="§"/>
            </a:pPr>
            <a:r>
              <a:rPr lang="fr-FR" sz="2000" dirty="0">
                <a:solidFill>
                  <a:schemeClr val="accent2"/>
                </a:solidFill>
                <a:latin typeface="+mj-lt"/>
              </a:rPr>
              <a:t>pédagogiques (= apprentissages)</a:t>
            </a:r>
          </a:p>
          <a:p>
            <a:pPr marL="1714500" lvl="3" indent="-342900">
              <a:lnSpc>
                <a:spcPct val="150000"/>
              </a:lnSpc>
              <a:buFont typeface="Wingdings" panose="05000000000000000000" pitchFamily="2" charset="2"/>
              <a:buChar char="§"/>
            </a:pPr>
            <a:r>
              <a:rPr lang="fr-FR" sz="2000" dirty="0">
                <a:solidFill>
                  <a:schemeClr val="accent2"/>
                </a:solidFill>
                <a:latin typeface="+mj-lt"/>
              </a:rPr>
              <a:t>pour contrat non respecté (= travail non fait)</a:t>
            </a:r>
          </a:p>
          <a:p>
            <a:pPr marL="1714500" lvl="3" indent="-342900">
              <a:lnSpc>
                <a:spcPct val="150000"/>
              </a:lnSpc>
              <a:buFont typeface="Wingdings" panose="05000000000000000000" pitchFamily="2" charset="2"/>
              <a:buChar char="§"/>
            </a:pPr>
            <a:r>
              <a:rPr lang="fr-FR" sz="2000" dirty="0">
                <a:solidFill>
                  <a:schemeClr val="accent2"/>
                </a:solidFill>
                <a:latin typeface="+mj-lt"/>
              </a:rPr>
              <a:t>ERC (= comportement)</a:t>
            </a:r>
            <a:endParaRPr lang="fr-FR" dirty="0"/>
          </a:p>
        </p:txBody>
      </p:sp>
      <p:sp>
        <p:nvSpPr>
          <p:cNvPr id="18" name="TextBox 17"/>
          <p:cNvSpPr txBox="1"/>
          <p:nvPr/>
        </p:nvSpPr>
        <p:spPr>
          <a:xfrm>
            <a:off x="439270" y="2082316"/>
            <a:ext cx="11368889" cy="461665"/>
          </a:xfrm>
          <a:prstGeom prst="rect">
            <a:avLst/>
          </a:prstGeom>
          <a:solidFill>
            <a:schemeClr val="tx2">
              <a:lumMod val="20000"/>
              <a:lumOff val="80000"/>
            </a:schemeClr>
          </a:solidFill>
        </p:spPr>
        <p:txBody>
          <a:bodyPr wrap="square" rtlCol="0">
            <a:spAutoFit/>
          </a:bodyPr>
          <a:lstStyle/>
          <a:p>
            <a:pPr algn="ctr"/>
            <a:r>
              <a:rPr lang="fr-FR" sz="2400" b="1" dirty="0">
                <a:solidFill>
                  <a:schemeClr val="accent2"/>
                </a:solidFill>
                <a:latin typeface="+mj-lt"/>
              </a:rPr>
              <a:t>Les REMÉDIATIONS</a:t>
            </a:r>
          </a:p>
        </p:txBody>
      </p:sp>
      <p:graphicFrame>
        <p:nvGraphicFramePr>
          <p:cNvPr id="6" name="Diagram 5"/>
          <p:cNvGraphicFramePr/>
          <p:nvPr>
            <p:extLst>
              <p:ext uri="{D42A27DB-BD31-4B8C-83A1-F6EECF244321}">
                <p14:modId xmlns:p14="http://schemas.microsoft.com/office/powerpoint/2010/main" val="3159673899"/>
              </p:ext>
            </p:extLst>
          </p:nvPr>
        </p:nvGraphicFramePr>
        <p:xfrm>
          <a:off x="9176912" y="2606472"/>
          <a:ext cx="2441293" cy="256929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23659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par>
                          <p:cTn id="10" fill="hold">
                            <p:stCondLst>
                              <p:cond delay="1000"/>
                            </p:stCondLst>
                            <p:childTnLst>
                              <p:par>
                                <p:cTn id="11" presetID="55" presetClass="entr" presetSubtype="0" fill="hold" grpId="0" nodeType="afterEffect">
                                  <p:stCondLst>
                                    <p:cond delay="250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strVal val="#ppt_w*0.70"/>
                                          </p:val>
                                        </p:tav>
                                        <p:tav tm="100000">
                                          <p:val>
                                            <p:strVal val="#ppt_w"/>
                                          </p:val>
                                        </p:tav>
                                      </p:tavLst>
                                    </p:anim>
                                    <p:anim calcmode="lin" valueType="num">
                                      <p:cBhvr>
                                        <p:cTn id="14" dur="1000" fill="hold"/>
                                        <p:tgtEl>
                                          <p:spTgt spid="18"/>
                                        </p:tgtEl>
                                        <p:attrNameLst>
                                          <p:attrName>ppt_h</p:attrName>
                                        </p:attrNameLst>
                                      </p:cBhvr>
                                      <p:tavLst>
                                        <p:tav tm="0">
                                          <p:val>
                                            <p:strVal val="#ppt_h"/>
                                          </p:val>
                                        </p:tav>
                                        <p:tav tm="100000">
                                          <p:val>
                                            <p:strVal val="#ppt_h"/>
                                          </p:val>
                                        </p:tav>
                                      </p:tavLst>
                                    </p:anim>
                                    <p:animEffect transition="in" filter="fade">
                                      <p:cBhvr>
                                        <p:cTn id="15" dur="1000"/>
                                        <p:tgtEl>
                                          <p:spTgt spid="18"/>
                                        </p:tgtEl>
                                      </p:cBhvr>
                                    </p:animEffect>
                                  </p:childTnLst>
                                </p:cTn>
                              </p:par>
                              <p:par>
                                <p:cTn id="16" presetID="55" presetClass="entr" presetSubtype="0" fill="hold" nodeType="withEffect">
                                  <p:stCondLst>
                                    <p:cond delay="2500"/>
                                  </p:stCondLst>
                                  <p:childTnLst>
                                    <p:set>
                                      <p:cBhvr>
                                        <p:cTn id="17" dur="1" fill="hold">
                                          <p:stCondLst>
                                            <p:cond delay="0"/>
                                          </p:stCondLst>
                                        </p:cTn>
                                        <p:tgtEl>
                                          <p:spTgt spid="18">
                                            <p:txEl>
                                              <p:pRg st="0" end="0"/>
                                            </p:txEl>
                                          </p:spTgt>
                                        </p:tgtEl>
                                        <p:attrNameLst>
                                          <p:attrName>style.visibility</p:attrName>
                                        </p:attrNameLst>
                                      </p:cBhvr>
                                      <p:to>
                                        <p:strVal val="visible"/>
                                      </p:to>
                                    </p:set>
                                    <p:anim calcmode="lin" valueType="num">
                                      <p:cBhvr>
                                        <p:cTn id="18"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p:cTn id="2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2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27" dur="10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 calcmode="lin" valueType="num">
                                      <p:cBhvr>
                                        <p:cTn id="32" dur="1000" fill="hold"/>
                                        <p:tgtEl>
                                          <p:spTgt spid="5">
                                            <p:txEl>
                                              <p:pRg st="6" end="6"/>
                                            </p:txEl>
                                          </p:spTgt>
                                        </p:tgtEl>
                                        <p:attrNameLst>
                                          <p:attrName>ppt_w</p:attrName>
                                        </p:attrNameLst>
                                      </p:cBhvr>
                                      <p:tavLst>
                                        <p:tav tm="0">
                                          <p:val>
                                            <p:strVal val="#ppt_w*0.70"/>
                                          </p:val>
                                        </p:tav>
                                        <p:tav tm="100000">
                                          <p:val>
                                            <p:strVal val="#ppt_w"/>
                                          </p:val>
                                        </p:tav>
                                      </p:tavLst>
                                    </p:anim>
                                    <p:anim calcmode="lin" valueType="num">
                                      <p:cBhvr>
                                        <p:cTn id="33" dur="1000" fill="hold"/>
                                        <p:tgtEl>
                                          <p:spTgt spid="5">
                                            <p:txEl>
                                              <p:pRg st="6" end="6"/>
                                            </p:txEl>
                                          </p:spTgt>
                                        </p:tgtEl>
                                        <p:attrNameLst>
                                          <p:attrName>ppt_h</p:attrName>
                                        </p:attrNameLst>
                                      </p:cBhvr>
                                      <p:tavLst>
                                        <p:tav tm="0">
                                          <p:val>
                                            <p:strVal val="#ppt_h"/>
                                          </p:val>
                                        </p:tav>
                                        <p:tav tm="100000">
                                          <p:val>
                                            <p:strVal val="#ppt_h"/>
                                          </p:val>
                                        </p:tav>
                                      </p:tavLst>
                                    </p:anim>
                                    <p:animEffect transition="in" filter="fade">
                                      <p:cBhvr>
                                        <p:cTn id="34" dur="10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6">
                                            <p:graphicEl>
                                              <a:dgm id="{2D70FB51-79DE-4262-AE76-714458C8AE97}"/>
                                            </p:graphicEl>
                                          </p:spTgt>
                                        </p:tgtEl>
                                        <p:attrNameLst>
                                          <p:attrName>style.visibility</p:attrName>
                                        </p:attrNameLst>
                                      </p:cBhvr>
                                      <p:to>
                                        <p:strVal val="visible"/>
                                      </p:to>
                                    </p:set>
                                    <p:animEffect transition="in" filter="fade">
                                      <p:cBhvr>
                                        <p:cTn id="39" dur="1000"/>
                                        <p:tgtEl>
                                          <p:spTgt spid="6">
                                            <p:graphicEl>
                                              <a:dgm id="{2D70FB51-79DE-4262-AE76-714458C8AE97}"/>
                                            </p:graphicEl>
                                          </p:spTgt>
                                        </p:tgtEl>
                                      </p:cBhvr>
                                    </p:animEffect>
                                  </p:childTnLst>
                                </p:cTn>
                              </p:par>
                            </p:childTnLst>
                          </p:cTn>
                        </p:par>
                        <p:par>
                          <p:cTn id="40" fill="hold">
                            <p:stCondLst>
                              <p:cond delay="1000"/>
                            </p:stCondLst>
                            <p:childTnLst>
                              <p:par>
                                <p:cTn id="41" presetID="10" presetClass="entr" presetSubtype="0" fill="hold" grpId="0" nodeType="afterEffect">
                                  <p:stCondLst>
                                    <p:cond delay="0"/>
                                  </p:stCondLst>
                                  <p:childTnLst>
                                    <p:set>
                                      <p:cBhvr>
                                        <p:cTn id="42" dur="1" fill="hold">
                                          <p:stCondLst>
                                            <p:cond delay="0"/>
                                          </p:stCondLst>
                                        </p:cTn>
                                        <p:tgtEl>
                                          <p:spTgt spid="6">
                                            <p:graphicEl>
                                              <a:dgm id="{B57EACC5-A7C8-45EF-8FF3-819FA7A36B81}"/>
                                            </p:graphicEl>
                                          </p:spTgt>
                                        </p:tgtEl>
                                        <p:attrNameLst>
                                          <p:attrName>style.visibility</p:attrName>
                                        </p:attrNameLst>
                                      </p:cBhvr>
                                      <p:to>
                                        <p:strVal val="visible"/>
                                      </p:to>
                                    </p:set>
                                    <p:animEffect transition="in" filter="fade">
                                      <p:cBhvr>
                                        <p:cTn id="43" dur="1000"/>
                                        <p:tgtEl>
                                          <p:spTgt spid="6">
                                            <p:graphicEl>
                                              <a:dgm id="{B57EACC5-A7C8-45EF-8FF3-819FA7A36B81}"/>
                                            </p:graphic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
                                            <p:graphicEl>
                                              <a:dgm id="{BE47B166-C11A-468C-9B8C-82E2B88EE945}"/>
                                            </p:graphicEl>
                                          </p:spTgt>
                                        </p:tgtEl>
                                        <p:attrNameLst>
                                          <p:attrName>style.visibility</p:attrName>
                                        </p:attrNameLst>
                                      </p:cBhvr>
                                      <p:to>
                                        <p:strVal val="visible"/>
                                      </p:to>
                                    </p:set>
                                    <p:animEffect transition="in" filter="fade">
                                      <p:cBhvr>
                                        <p:cTn id="46" dur="1000"/>
                                        <p:tgtEl>
                                          <p:spTgt spid="6">
                                            <p:graphicEl>
                                              <a:dgm id="{BE47B166-C11A-468C-9B8C-82E2B88EE945}"/>
                                            </p:graphicEl>
                                          </p:spTgt>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6">
                                            <p:graphicEl>
                                              <a:dgm id="{7CC7B934-EF0E-4E31-84AD-E251B0EE15FA}"/>
                                            </p:graphicEl>
                                          </p:spTgt>
                                        </p:tgtEl>
                                        <p:attrNameLst>
                                          <p:attrName>style.visibility</p:attrName>
                                        </p:attrNameLst>
                                      </p:cBhvr>
                                      <p:to>
                                        <p:strVal val="visible"/>
                                      </p:to>
                                    </p:set>
                                    <p:animEffect transition="in" filter="fade">
                                      <p:cBhvr>
                                        <p:cTn id="50" dur="1000"/>
                                        <p:tgtEl>
                                          <p:spTgt spid="6">
                                            <p:graphicEl>
                                              <a:dgm id="{7CC7B934-EF0E-4E31-84AD-E251B0EE15FA}"/>
                                            </p:graphic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
                                            <p:graphicEl>
                                              <a:dgm id="{4821603F-48BA-41A9-851F-2BC169DBA937}"/>
                                            </p:graphicEl>
                                          </p:spTgt>
                                        </p:tgtEl>
                                        <p:attrNameLst>
                                          <p:attrName>style.visibility</p:attrName>
                                        </p:attrNameLst>
                                      </p:cBhvr>
                                      <p:to>
                                        <p:strVal val="visible"/>
                                      </p:to>
                                    </p:set>
                                    <p:animEffect transition="in" filter="fade">
                                      <p:cBhvr>
                                        <p:cTn id="53" dur="1000"/>
                                        <p:tgtEl>
                                          <p:spTgt spid="6">
                                            <p:graphicEl>
                                              <a:dgm id="{4821603F-48BA-41A9-851F-2BC169DBA937}"/>
                                            </p:graphicEl>
                                          </p:spTgt>
                                        </p:tgtEl>
                                      </p:cBhvr>
                                    </p:animEffect>
                                  </p:childTnLst>
                                </p:cTn>
                              </p:par>
                            </p:childTnLst>
                          </p:cTn>
                        </p:par>
                        <p:par>
                          <p:cTn id="54" fill="hold">
                            <p:stCondLst>
                              <p:cond delay="3000"/>
                            </p:stCondLst>
                            <p:childTnLst>
                              <p:par>
                                <p:cTn id="55" presetID="10" presetClass="entr" presetSubtype="0" fill="hold" grpId="0" nodeType="afterEffect">
                                  <p:stCondLst>
                                    <p:cond delay="0"/>
                                  </p:stCondLst>
                                  <p:childTnLst>
                                    <p:set>
                                      <p:cBhvr>
                                        <p:cTn id="56" dur="1" fill="hold">
                                          <p:stCondLst>
                                            <p:cond delay="0"/>
                                          </p:stCondLst>
                                        </p:cTn>
                                        <p:tgtEl>
                                          <p:spTgt spid="6">
                                            <p:graphicEl>
                                              <a:dgm id="{46231778-AAB9-4C74-9C12-C2ADB9774CE5}"/>
                                            </p:graphicEl>
                                          </p:spTgt>
                                        </p:tgtEl>
                                        <p:attrNameLst>
                                          <p:attrName>style.visibility</p:attrName>
                                        </p:attrNameLst>
                                      </p:cBhvr>
                                      <p:to>
                                        <p:strVal val="visible"/>
                                      </p:to>
                                    </p:set>
                                    <p:animEffect transition="in" filter="fade">
                                      <p:cBhvr>
                                        <p:cTn id="57" dur="1000"/>
                                        <p:tgtEl>
                                          <p:spTgt spid="6">
                                            <p:graphicEl>
                                              <a:dgm id="{46231778-AAB9-4C74-9C12-C2ADB9774CE5}"/>
                                            </p:graphicEl>
                                          </p:spTgt>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
                                            <p:graphicEl>
                                              <a:dgm id="{44C57C14-6C32-4065-8F45-9D2157A407F6}"/>
                                            </p:graphicEl>
                                          </p:spTgt>
                                        </p:tgtEl>
                                        <p:attrNameLst>
                                          <p:attrName>style.visibility</p:attrName>
                                        </p:attrNameLst>
                                      </p:cBhvr>
                                      <p:to>
                                        <p:strVal val="visible"/>
                                      </p:to>
                                    </p:set>
                                    <p:animEffect transition="in" filter="fade">
                                      <p:cBhvr>
                                        <p:cTn id="60" dur="1000"/>
                                        <p:tgtEl>
                                          <p:spTgt spid="6">
                                            <p:graphicEl>
                                              <a:dgm id="{44C57C14-6C32-4065-8F45-9D2157A407F6}"/>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6">
                                            <p:graphicEl>
                                              <a:dgm id="{E01867B3-48BA-443E-9589-4F4E4E74CC43}"/>
                                            </p:graphicEl>
                                          </p:spTgt>
                                        </p:tgtEl>
                                        <p:attrNameLst>
                                          <p:attrName>style.visibility</p:attrName>
                                        </p:attrNameLst>
                                      </p:cBhvr>
                                      <p:to>
                                        <p:strVal val="visible"/>
                                      </p:to>
                                    </p:set>
                                    <p:animEffect transition="in" filter="fade">
                                      <p:cBhvr>
                                        <p:cTn id="63" dur="1000"/>
                                        <p:tgtEl>
                                          <p:spTgt spid="6">
                                            <p:graphicEl>
                                              <a:dgm id="{E01867B3-48BA-443E-9589-4F4E4E74CC43}"/>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55" presetClass="entr" presetSubtype="0" fill="hold" nodeType="clickEffect">
                                  <p:stCondLst>
                                    <p:cond delay="0"/>
                                  </p:stCondLst>
                                  <p:childTnLst>
                                    <p:set>
                                      <p:cBhvr>
                                        <p:cTn id="67" dur="1" fill="hold">
                                          <p:stCondLst>
                                            <p:cond delay="0"/>
                                          </p:stCondLst>
                                        </p:cTn>
                                        <p:tgtEl>
                                          <p:spTgt spid="5">
                                            <p:txEl>
                                              <p:pRg st="8" end="8"/>
                                            </p:txEl>
                                          </p:spTgt>
                                        </p:tgtEl>
                                        <p:attrNameLst>
                                          <p:attrName>style.visibility</p:attrName>
                                        </p:attrNameLst>
                                      </p:cBhvr>
                                      <p:to>
                                        <p:strVal val="visible"/>
                                      </p:to>
                                    </p:set>
                                    <p:anim calcmode="lin" valueType="num">
                                      <p:cBhvr>
                                        <p:cTn id="68" dur="1000" fill="hold"/>
                                        <p:tgtEl>
                                          <p:spTgt spid="5">
                                            <p:txEl>
                                              <p:pRg st="8" end="8"/>
                                            </p:txEl>
                                          </p:spTgt>
                                        </p:tgtEl>
                                        <p:attrNameLst>
                                          <p:attrName>ppt_w</p:attrName>
                                        </p:attrNameLst>
                                      </p:cBhvr>
                                      <p:tavLst>
                                        <p:tav tm="0">
                                          <p:val>
                                            <p:strVal val="#ppt_w*0.70"/>
                                          </p:val>
                                        </p:tav>
                                        <p:tav tm="100000">
                                          <p:val>
                                            <p:strVal val="#ppt_w"/>
                                          </p:val>
                                        </p:tav>
                                      </p:tavLst>
                                    </p:anim>
                                    <p:anim calcmode="lin" valueType="num">
                                      <p:cBhvr>
                                        <p:cTn id="69" dur="1000" fill="hold"/>
                                        <p:tgtEl>
                                          <p:spTgt spid="5">
                                            <p:txEl>
                                              <p:pRg st="8" end="8"/>
                                            </p:txEl>
                                          </p:spTgt>
                                        </p:tgtEl>
                                        <p:attrNameLst>
                                          <p:attrName>ppt_h</p:attrName>
                                        </p:attrNameLst>
                                      </p:cBhvr>
                                      <p:tavLst>
                                        <p:tav tm="0">
                                          <p:val>
                                            <p:strVal val="#ppt_h"/>
                                          </p:val>
                                        </p:tav>
                                        <p:tav tm="100000">
                                          <p:val>
                                            <p:strVal val="#ppt_h"/>
                                          </p:val>
                                        </p:tav>
                                      </p:tavLst>
                                    </p:anim>
                                    <p:animEffect transition="in" filter="fade">
                                      <p:cBhvr>
                                        <p:cTn id="70" dur="1000"/>
                                        <p:tgtEl>
                                          <p:spTgt spid="5">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55" presetClass="entr" presetSubtype="0" fill="hold" nodeType="clickEffect">
                                  <p:stCondLst>
                                    <p:cond delay="0"/>
                                  </p:stCondLst>
                                  <p:childTnLst>
                                    <p:set>
                                      <p:cBhvr>
                                        <p:cTn id="74" dur="1" fill="hold">
                                          <p:stCondLst>
                                            <p:cond delay="0"/>
                                          </p:stCondLst>
                                        </p:cTn>
                                        <p:tgtEl>
                                          <p:spTgt spid="5">
                                            <p:txEl>
                                              <p:pRg st="10" end="10"/>
                                            </p:txEl>
                                          </p:spTgt>
                                        </p:tgtEl>
                                        <p:attrNameLst>
                                          <p:attrName>style.visibility</p:attrName>
                                        </p:attrNameLst>
                                      </p:cBhvr>
                                      <p:to>
                                        <p:strVal val="visible"/>
                                      </p:to>
                                    </p:set>
                                    <p:anim calcmode="lin" valueType="num">
                                      <p:cBhvr>
                                        <p:cTn id="75" dur="1000" fill="hold"/>
                                        <p:tgtEl>
                                          <p:spTgt spid="5">
                                            <p:txEl>
                                              <p:pRg st="10" end="10"/>
                                            </p:txEl>
                                          </p:spTgt>
                                        </p:tgtEl>
                                        <p:attrNameLst>
                                          <p:attrName>ppt_w</p:attrName>
                                        </p:attrNameLst>
                                      </p:cBhvr>
                                      <p:tavLst>
                                        <p:tav tm="0">
                                          <p:val>
                                            <p:strVal val="#ppt_w*0.70"/>
                                          </p:val>
                                        </p:tav>
                                        <p:tav tm="100000">
                                          <p:val>
                                            <p:strVal val="#ppt_w"/>
                                          </p:val>
                                        </p:tav>
                                      </p:tavLst>
                                    </p:anim>
                                    <p:anim calcmode="lin" valueType="num">
                                      <p:cBhvr>
                                        <p:cTn id="76" dur="1000" fill="hold"/>
                                        <p:tgtEl>
                                          <p:spTgt spid="5">
                                            <p:txEl>
                                              <p:pRg st="10" end="10"/>
                                            </p:txEl>
                                          </p:spTgt>
                                        </p:tgtEl>
                                        <p:attrNameLst>
                                          <p:attrName>ppt_h</p:attrName>
                                        </p:attrNameLst>
                                      </p:cBhvr>
                                      <p:tavLst>
                                        <p:tav tm="0">
                                          <p:val>
                                            <p:strVal val="#ppt_h"/>
                                          </p:val>
                                        </p:tav>
                                        <p:tav tm="100000">
                                          <p:val>
                                            <p:strVal val="#ppt_h"/>
                                          </p:val>
                                        </p:tav>
                                      </p:tavLst>
                                    </p:anim>
                                    <p:animEffect transition="in" filter="fade">
                                      <p:cBhvr>
                                        <p:cTn id="77" dur="1000"/>
                                        <p:tgtEl>
                                          <p:spTgt spid="5">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55" presetClass="entr" presetSubtype="0" fill="hold" nodeType="clickEffect">
                                  <p:stCondLst>
                                    <p:cond delay="0"/>
                                  </p:stCondLst>
                                  <p:childTnLst>
                                    <p:set>
                                      <p:cBhvr>
                                        <p:cTn id="81" dur="1" fill="hold">
                                          <p:stCondLst>
                                            <p:cond delay="0"/>
                                          </p:stCondLst>
                                        </p:cTn>
                                        <p:tgtEl>
                                          <p:spTgt spid="5">
                                            <p:txEl>
                                              <p:pRg st="11" end="11"/>
                                            </p:txEl>
                                          </p:spTgt>
                                        </p:tgtEl>
                                        <p:attrNameLst>
                                          <p:attrName>style.visibility</p:attrName>
                                        </p:attrNameLst>
                                      </p:cBhvr>
                                      <p:to>
                                        <p:strVal val="visible"/>
                                      </p:to>
                                    </p:set>
                                    <p:anim calcmode="lin" valueType="num">
                                      <p:cBhvr>
                                        <p:cTn id="82" dur="1000" fill="hold"/>
                                        <p:tgtEl>
                                          <p:spTgt spid="5">
                                            <p:txEl>
                                              <p:pRg st="11" end="11"/>
                                            </p:txEl>
                                          </p:spTgt>
                                        </p:tgtEl>
                                        <p:attrNameLst>
                                          <p:attrName>ppt_w</p:attrName>
                                        </p:attrNameLst>
                                      </p:cBhvr>
                                      <p:tavLst>
                                        <p:tav tm="0">
                                          <p:val>
                                            <p:strVal val="#ppt_w*0.70"/>
                                          </p:val>
                                        </p:tav>
                                        <p:tav tm="100000">
                                          <p:val>
                                            <p:strVal val="#ppt_w"/>
                                          </p:val>
                                        </p:tav>
                                      </p:tavLst>
                                    </p:anim>
                                    <p:anim calcmode="lin" valueType="num">
                                      <p:cBhvr>
                                        <p:cTn id="83" dur="1000" fill="hold"/>
                                        <p:tgtEl>
                                          <p:spTgt spid="5">
                                            <p:txEl>
                                              <p:pRg st="11" end="11"/>
                                            </p:txEl>
                                          </p:spTgt>
                                        </p:tgtEl>
                                        <p:attrNameLst>
                                          <p:attrName>ppt_h</p:attrName>
                                        </p:attrNameLst>
                                      </p:cBhvr>
                                      <p:tavLst>
                                        <p:tav tm="0">
                                          <p:val>
                                            <p:strVal val="#ppt_h"/>
                                          </p:val>
                                        </p:tav>
                                        <p:tav tm="100000">
                                          <p:val>
                                            <p:strVal val="#ppt_h"/>
                                          </p:val>
                                        </p:tav>
                                      </p:tavLst>
                                    </p:anim>
                                    <p:animEffect transition="in" filter="fade">
                                      <p:cBhvr>
                                        <p:cTn id="84" dur="1000"/>
                                        <p:tgtEl>
                                          <p:spTgt spid="5">
                                            <p:txEl>
                                              <p:pRg st="11" end="11"/>
                                            </p:txEl>
                                          </p:spTgt>
                                        </p:tgtEl>
                                      </p:cBhvr>
                                    </p:animEffect>
                                  </p:childTnLst>
                                </p:cTn>
                              </p:par>
                              <p:par>
                                <p:cTn id="85" presetID="55" presetClass="entr" presetSubtype="0" fill="hold" nodeType="withEffect">
                                  <p:stCondLst>
                                    <p:cond delay="0"/>
                                  </p:stCondLst>
                                  <p:childTnLst>
                                    <p:set>
                                      <p:cBhvr>
                                        <p:cTn id="86" dur="1" fill="hold">
                                          <p:stCondLst>
                                            <p:cond delay="0"/>
                                          </p:stCondLst>
                                        </p:cTn>
                                        <p:tgtEl>
                                          <p:spTgt spid="5">
                                            <p:txEl>
                                              <p:pRg st="12" end="12"/>
                                            </p:txEl>
                                          </p:spTgt>
                                        </p:tgtEl>
                                        <p:attrNameLst>
                                          <p:attrName>style.visibility</p:attrName>
                                        </p:attrNameLst>
                                      </p:cBhvr>
                                      <p:to>
                                        <p:strVal val="visible"/>
                                      </p:to>
                                    </p:set>
                                    <p:anim calcmode="lin" valueType="num">
                                      <p:cBhvr>
                                        <p:cTn id="87" dur="1000" fill="hold"/>
                                        <p:tgtEl>
                                          <p:spTgt spid="5">
                                            <p:txEl>
                                              <p:pRg st="12" end="12"/>
                                            </p:txEl>
                                          </p:spTgt>
                                        </p:tgtEl>
                                        <p:attrNameLst>
                                          <p:attrName>ppt_w</p:attrName>
                                        </p:attrNameLst>
                                      </p:cBhvr>
                                      <p:tavLst>
                                        <p:tav tm="0">
                                          <p:val>
                                            <p:strVal val="#ppt_w*0.70"/>
                                          </p:val>
                                        </p:tav>
                                        <p:tav tm="100000">
                                          <p:val>
                                            <p:strVal val="#ppt_w"/>
                                          </p:val>
                                        </p:tav>
                                      </p:tavLst>
                                    </p:anim>
                                    <p:anim calcmode="lin" valueType="num">
                                      <p:cBhvr>
                                        <p:cTn id="88" dur="1000" fill="hold"/>
                                        <p:tgtEl>
                                          <p:spTgt spid="5">
                                            <p:txEl>
                                              <p:pRg st="12" end="12"/>
                                            </p:txEl>
                                          </p:spTgt>
                                        </p:tgtEl>
                                        <p:attrNameLst>
                                          <p:attrName>ppt_h</p:attrName>
                                        </p:attrNameLst>
                                      </p:cBhvr>
                                      <p:tavLst>
                                        <p:tav tm="0">
                                          <p:val>
                                            <p:strVal val="#ppt_h"/>
                                          </p:val>
                                        </p:tav>
                                        <p:tav tm="100000">
                                          <p:val>
                                            <p:strVal val="#ppt_h"/>
                                          </p:val>
                                        </p:tav>
                                      </p:tavLst>
                                    </p:anim>
                                    <p:animEffect transition="in" filter="fade">
                                      <p:cBhvr>
                                        <p:cTn id="89" dur="1000"/>
                                        <p:tgtEl>
                                          <p:spTgt spid="5">
                                            <p:txEl>
                                              <p:pRg st="12" end="12"/>
                                            </p:txEl>
                                          </p:spTgt>
                                        </p:tgtEl>
                                      </p:cBhvr>
                                    </p:animEffect>
                                  </p:childTnLst>
                                </p:cTn>
                              </p:par>
                              <p:par>
                                <p:cTn id="90" presetID="55" presetClass="entr" presetSubtype="0" fill="hold" nodeType="withEffect">
                                  <p:stCondLst>
                                    <p:cond delay="0"/>
                                  </p:stCondLst>
                                  <p:childTnLst>
                                    <p:set>
                                      <p:cBhvr>
                                        <p:cTn id="91" dur="1" fill="hold">
                                          <p:stCondLst>
                                            <p:cond delay="0"/>
                                          </p:stCondLst>
                                        </p:cTn>
                                        <p:tgtEl>
                                          <p:spTgt spid="5">
                                            <p:txEl>
                                              <p:pRg st="13" end="13"/>
                                            </p:txEl>
                                          </p:spTgt>
                                        </p:tgtEl>
                                        <p:attrNameLst>
                                          <p:attrName>style.visibility</p:attrName>
                                        </p:attrNameLst>
                                      </p:cBhvr>
                                      <p:to>
                                        <p:strVal val="visible"/>
                                      </p:to>
                                    </p:set>
                                    <p:anim calcmode="lin" valueType="num">
                                      <p:cBhvr>
                                        <p:cTn id="92" dur="1000" fill="hold"/>
                                        <p:tgtEl>
                                          <p:spTgt spid="5">
                                            <p:txEl>
                                              <p:pRg st="13" end="13"/>
                                            </p:txEl>
                                          </p:spTgt>
                                        </p:tgtEl>
                                        <p:attrNameLst>
                                          <p:attrName>ppt_w</p:attrName>
                                        </p:attrNameLst>
                                      </p:cBhvr>
                                      <p:tavLst>
                                        <p:tav tm="0">
                                          <p:val>
                                            <p:strVal val="#ppt_w*0.70"/>
                                          </p:val>
                                        </p:tav>
                                        <p:tav tm="100000">
                                          <p:val>
                                            <p:strVal val="#ppt_w"/>
                                          </p:val>
                                        </p:tav>
                                      </p:tavLst>
                                    </p:anim>
                                    <p:anim calcmode="lin" valueType="num">
                                      <p:cBhvr>
                                        <p:cTn id="93" dur="1000" fill="hold"/>
                                        <p:tgtEl>
                                          <p:spTgt spid="5">
                                            <p:txEl>
                                              <p:pRg st="13" end="13"/>
                                            </p:txEl>
                                          </p:spTgt>
                                        </p:tgtEl>
                                        <p:attrNameLst>
                                          <p:attrName>ppt_h</p:attrName>
                                        </p:attrNameLst>
                                      </p:cBhvr>
                                      <p:tavLst>
                                        <p:tav tm="0">
                                          <p:val>
                                            <p:strVal val="#ppt_h"/>
                                          </p:val>
                                        </p:tav>
                                        <p:tav tm="100000">
                                          <p:val>
                                            <p:strVal val="#ppt_h"/>
                                          </p:val>
                                        </p:tav>
                                      </p:tavLst>
                                    </p:anim>
                                    <p:animEffect transition="in" filter="fade">
                                      <p:cBhvr>
                                        <p:cTn id="94" dur="1000"/>
                                        <p:tgtEl>
                                          <p:spTgt spid="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Graphic spid="6" grpId="0" uiExpand="1">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18290" y="-524340"/>
            <a:ext cx="5689600"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29</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L’élève en difficulté</a:t>
            </a:r>
          </a:p>
        </p:txBody>
      </p:sp>
      <p:sp>
        <p:nvSpPr>
          <p:cNvPr id="3" name="TextBox 2"/>
          <p:cNvSpPr txBox="1"/>
          <p:nvPr/>
        </p:nvSpPr>
        <p:spPr>
          <a:xfrm>
            <a:off x="584200" y="1740534"/>
            <a:ext cx="11607800" cy="1200329"/>
          </a:xfrm>
          <a:prstGeom prst="rect">
            <a:avLst/>
          </a:prstGeom>
          <a:noFill/>
        </p:spPr>
        <p:txBody>
          <a:bodyPr wrap="square" rtlCol="0">
            <a:spAutoFit/>
          </a:bodyPr>
          <a:lstStyle/>
          <a:p>
            <a:endParaRPr lang="fr-FR" dirty="0"/>
          </a:p>
          <a:p>
            <a:endParaRPr lang="fr-FR" dirty="0"/>
          </a:p>
          <a:p>
            <a:endParaRPr lang="fr-FR" dirty="0"/>
          </a:p>
          <a:p>
            <a:endParaRPr lang="fr-FR" dirty="0"/>
          </a:p>
        </p:txBody>
      </p:sp>
      <p:sp>
        <p:nvSpPr>
          <p:cNvPr id="5" name="TextBox 4"/>
          <p:cNvSpPr txBox="1"/>
          <p:nvPr/>
        </p:nvSpPr>
        <p:spPr>
          <a:xfrm>
            <a:off x="439270" y="1432107"/>
            <a:ext cx="10990730" cy="4447371"/>
          </a:xfrm>
          <a:prstGeom prst="rect">
            <a:avLst/>
          </a:prstGeom>
          <a:noFill/>
        </p:spPr>
        <p:txBody>
          <a:bodyPr wrap="square" rtlCol="0">
            <a:spAutoFit/>
          </a:bodyPr>
          <a:lstStyle/>
          <a:p>
            <a:pPr marL="457200" indent="-457200">
              <a:buFont typeface="Wingdings" panose="05000000000000000000" pitchFamily="2" charset="2"/>
              <a:buChar char="Ø"/>
            </a:pPr>
            <a:r>
              <a:rPr lang="fr-FR" sz="2800" b="1" dirty="0">
                <a:solidFill>
                  <a:schemeClr val="accent2"/>
                </a:solidFill>
                <a:effectLst>
                  <a:outerShdw blurRad="38100" dist="38100" dir="2700000" algn="tl">
                    <a:srgbClr val="000000">
                      <a:alpha val="43137"/>
                    </a:srgbClr>
                  </a:outerShdw>
                </a:effectLst>
                <a:latin typeface="+mj-lt"/>
              </a:rPr>
              <a:t>remédiations pédagogiques</a:t>
            </a:r>
            <a:r>
              <a:rPr lang="fr-FR" sz="2000" dirty="0">
                <a:solidFill>
                  <a:schemeClr val="accent2"/>
                </a:solidFill>
                <a:latin typeface="+mj-lt"/>
              </a:rPr>
              <a:t> (= apprentissages)</a:t>
            </a:r>
          </a:p>
          <a:p>
            <a:endParaRPr lang="fr-FR" sz="2000" dirty="0">
              <a:solidFill>
                <a:schemeClr val="accent2"/>
              </a:solidFill>
              <a:latin typeface="+mj-lt"/>
            </a:endParaRPr>
          </a:p>
          <a:p>
            <a:endParaRPr lang="fr-FR" sz="2000" dirty="0">
              <a:solidFill>
                <a:schemeClr val="accent2"/>
              </a:solidFill>
              <a:latin typeface="+mj-lt"/>
            </a:endParaRPr>
          </a:p>
          <a:p>
            <a:endParaRPr lang="fr-FR" sz="2000" dirty="0">
              <a:solidFill>
                <a:schemeClr val="accent2"/>
              </a:solidFill>
              <a:latin typeface="+mj-lt"/>
            </a:endParaRPr>
          </a:p>
          <a:p>
            <a:endParaRPr lang="fr-FR" sz="2000" dirty="0">
              <a:solidFill>
                <a:schemeClr val="accent2"/>
              </a:solidFill>
              <a:latin typeface="+mj-lt"/>
            </a:endParaRPr>
          </a:p>
          <a:p>
            <a:endParaRPr lang="fr-FR" sz="2000" dirty="0">
              <a:solidFill>
                <a:schemeClr val="accent2"/>
              </a:solidFill>
              <a:latin typeface="+mj-lt"/>
            </a:endParaRPr>
          </a:p>
          <a:p>
            <a:endParaRPr lang="fr-FR" sz="2000" dirty="0">
              <a:solidFill>
                <a:schemeClr val="accent2"/>
              </a:solidFill>
              <a:latin typeface="+mj-lt"/>
            </a:endParaRPr>
          </a:p>
          <a:p>
            <a:endParaRPr lang="fr-FR" sz="2000" dirty="0">
              <a:solidFill>
                <a:schemeClr val="accent2"/>
              </a:solidFill>
              <a:latin typeface="+mj-lt"/>
            </a:endParaRPr>
          </a:p>
          <a:p>
            <a:endParaRPr lang="fr-FR" sz="2000" dirty="0">
              <a:solidFill>
                <a:schemeClr val="accent2"/>
              </a:solidFill>
              <a:latin typeface="+mj-lt"/>
            </a:endParaRPr>
          </a:p>
          <a:p>
            <a:endParaRPr lang="fr-FR" sz="2000" dirty="0">
              <a:solidFill>
                <a:schemeClr val="accent2"/>
              </a:solidFill>
              <a:latin typeface="+mj-lt"/>
            </a:endParaRPr>
          </a:p>
          <a:p>
            <a:endParaRPr lang="fr-FR" sz="1100" dirty="0">
              <a:solidFill>
                <a:schemeClr val="accent2"/>
              </a:solidFill>
              <a:latin typeface="+mj-lt"/>
            </a:endParaRPr>
          </a:p>
          <a:p>
            <a:pPr marL="457200" lvl="2" indent="-457200">
              <a:buFont typeface="Wingdings" panose="05000000000000000000" pitchFamily="2" charset="2"/>
              <a:buChar char="Ø"/>
            </a:pPr>
            <a:r>
              <a:rPr lang="fr-FR" sz="2800" b="1" dirty="0">
                <a:solidFill>
                  <a:schemeClr val="accent2"/>
                </a:solidFill>
                <a:effectLst>
                  <a:outerShdw blurRad="38100" dist="38100" dir="2700000" algn="tl">
                    <a:srgbClr val="000000">
                      <a:alpha val="43137"/>
                    </a:srgbClr>
                  </a:outerShdw>
                </a:effectLst>
                <a:latin typeface="+mj-lt"/>
              </a:rPr>
              <a:t>remédiations ERC</a:t>
            </a:r>
            <a:r>
              <a:rPr lang="fr-FR" sz="2000" dirty="0">
                <a:solidFill>
                  <a:schemeClr val="accent2"/>
                </a:solidFill>
                <a:latin typeface="+mj-lt"/>
              </a:rPr>
              <a:t> (= </a:t>
            </a:r>
            <a:r>
              <a:rPr lang="fr-FR" sz="2000" b="1" u="sng" dirty="0">
                <a:solidFill>
                  <a:schemeClr val="accent2"/>
                </a:solidFill>
                <a:latin typeface="+mj-lt"/>
              </a:rPr>
              <a:t>E</a:t>
            </a:r>
            <a:r>
              <a:rPr lang="fr-FR" sz="2000" dirty="0">
                <a:solidFill>
                  <a:schemeClr val="accent2"/>
                </a:solidFill>
                <a:latin typeface="+mj-lt"/>
              </a:rPr>
              <a:t>nsemble des </a:t>
            </a:r>
            <a:r>
              <a:rPr lang="fr-FR" sz="2000" b="1" u="sng" dirty="0">
                <a:solidFill>
                  <a:schemeClr val="accent2"/>
                </a:solidFill>
                <a:latin typeface="+mj-lt"/>
              </a:rPr>
              <a:t>R</a:t>
            </a:r>
            <a:r>
              <a:rPr lang="fr-FR" sz="2000" dirty="0">
                <a:solidFill>
                  <a:schemeClr val="accent2"/>
                </a:solidFill>
                <a:latin typeface="+mj-lt"/>
              </a:rPr>
              <a:t>ègles de </a:t>
            </a:r>
            <a:r>
              <a:rPr lang="fr-FR" sz="2000" b="1" u="sng" dirty="0">
                <a:solidFill>
                  <a:schemeClr val="accent2"/>
                </a:solidFill>
                <a:latin typeface="+mj-lt"/>
              </a:rPr>
              <a:t>C</a:t>
            </a:r>
            <a:r>
              <a:rPr lang="fr-FR" sz="2000" dirty="0">
                <a:solidFill>
                  <a:schemeClr val="accent2"/>
                </a:solidFill>
                <a:latin typeface="+mj-lt"/>
              </a:rPr>
              <a:t>onduite </a:t>
            </a:r>
            <a:r>
              <a:rPr lang="fr-FR" sz="2000" dirty="0">
                <a:solidFill>
                  <a:schemeClr val="accent2"/>
                </a:solidFill>
                <a:latin typeface="Times New Roman" panose="02020603050405020304" pitchFamily="18" charset="0"/>
                <a:cs typeface="Times New Roman" panose="02020603050405020304" pitchFamily="18" charset="0"/>
              </a:rPr>
              <a:t>→ </a:t>
            </a:r>
            <a:r>
              <a:rPr lang="fr-FR" sz="2000" dirty="0">
                <a:solidFill>
                  <a:schemeClr val="accent2"/>
                </a:solidFill>
                <a:latin typeface="+mj-lt"/>
              </a:rPr>
              <a:t>comportement)</a:t>
            </a:r>
          </a:p>
          <a:p>
            <a:pPr marL="285750" indent="-285750">
              <a:buFont typeface="Times New Roman" panose="02020603050405020304" pitchFamily="18" charset="0"/>
              <a:buChar char="→"/>
            </a:pPr>
            <a:r>
              <a:rPr lang="fr-FR" dirty="0">
                <a:solidFill>
                  <a:schemeClr val="accent2"/>
                </a:solidFill>
                <a:latin typeface="+mj-lt"/>
              </a:rPr>
              <a:t>différentes procédures prévoyant dans tous les cas une remédiation appropriée à la gravité des faits par rapport aux différents ROI (</a:t>
            </a:r>
            <a:r>
              <a:rPr lang="fr-FR" b="1" u="sng" dirty="0">
                <a:solidFill>
                  <a:schemeClr val="accent2"/>
                </a:solidFill>
                <a:latin typeface="+mj-lt"/>
              </a:rPr>
              <a:t>R</a:t>
            </a:r>
            <a:r>
              <a:rPr lang="fr-FR" dirty="0">
                <a:solidFill>
                  <a:schemeClr val="accent2"/>
                </a:solidFill>
                <a:latin typeface="+mj-lt"/>
              </a:rPr>
              <a:t>èglements d’</a:t>
            </a:r>
            <a:r>
              <a:rPr lang="fr-FR" b="1" u="sng" dirty="0">
                <a:solidFill>
                  <a:schemeClr val="accent2"/>
                </a:solidFill>
                <a:latin typeface="+mj-lt"/>
              </a:rPr>
              <a:t>O</a:t>
            </a:r>
            <a:r>
              <a:rPr lang="fr-FR" dirty="0">
                <a:solidFill>
                  <a:schemeClr val="accent2"/>
                </a:solidFill>
                <a:latin typeface="+mj-lt"/>
              </a:rPr>
              <a:t>rdre </a:t>
            </a:r>
            <a:r>
              <a:rPr lang="fr-FR" b="1" u="sng" dirty="0">
                <a:solidFill>
                  <a:schemeClr val="accent2"/>
                </a:solidFill>
                <a:latin typeface="+mj-lt"/>
              </a:rPr>
              <a:t>I</a:t>
            </a:r>
            <a:r>
              <a:rPr lang="fr-FR" dirty="0">
                <a:solidFill>
                  <a:schemeClr val="accent2"/>
                </a:solidFill>
                <a:latin typeface="+mj-lt"/>
              </a:rPr>
              <a:t>ntérieur) </a:t>
            </a:r>
            <a:endParaRPr lang="fr-FR" dirty="0"/>
          </a:p>
        </p:txBody>
      </p:sp>
      <p:graphicFrame>
        <p:nvGraphicFramePr>
          <p:cNvPr id="6" name="Diagram 5"/>
          <p:cNvGraphicFramePr/>
          <p:nvPr>
            <p:extLst>
              <p:ext uri="{D42A27DB-BD31-4B8C-83A1-F6EECF244321}">
                <p14:modId xmlns:p14="http://schemas.microsoft.com/office/powerpoint/2010/main" val="4197052258"/>
              </p:ext>
            </p:extLst>
          </p:nvPr>
        </p:nvGraphicFramePr>
        <p:xfrm>
          <a:off x="1103818" y="2049613"/>
          <a:ext cx="8995857" cy="25223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2" name="Diagram 11"/>
          <p:cNvGraphicFramePr/>
          <p:nvPr>
            <p:extLst>
              <p:ext uri="{D42A27DB-BD31-4B8C-83A1-F6EECF244321}">
                <p14:modId xmlns:p14="http://schemas.microsoft.com/office/powerpoint/2010/main" val="1806005814"/>
              </p:ext>
            </p:extLst>
          </p:nvPr>
        </p:nvGraphicFramePr>
        <p:xfrm>
          <a:off x="524933" y="5875866"/>
          <a:ext cx="8229600" cy="39353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TextBox 12"/>
          <p:cNvSpPr txBox="1"/>
          <p:nvPr/>
        </p:nvSpPr>
        <p:spPr>
          <a:xfrm>
            <a:off x="8779527" y="5898170"/>
            <a:ext cx="2650473" cy="307777"/>
          </a:xfrm>
          <a:prstGeom prst="rect">
            <a:avLst/>
          </a:prstGeom>
          <a:noFill/>
        </p:spPr>
        <p:txBody>
          <a:bodyPr wrap="square" rtlCol="0">
            <a:spAutoFit/>
          </a:bodyPr>
          <a:lstStyle/>
          <a:p>
            <a:r>
              <a:rPr lang="fr-FR" sz="1400" dirty="0">
                <a:solidFill>
                  <a:schemeClr val="accent2"/>
                </a:solidFill>
                <a:latin typeface="+mj-lt"/>
              </a:rPr>
              <a:t>exclusion définitive </a:t>
            </a:r>
            <a:r>
              <a:rPr lang="fr-FR" sz="1400" dirty="0" err="1">
                <a:solidFill>
                  <a:schemeClr val="accent2"/>
                </a:solidFill>
                <a:latin typeface="+mj-lt"/>
              </a:rPr>
              <a:t>imméditate</a:t>
            </a:r>
            <a:endParaRPr lang="fr-FR" sz="1400" dirty="0">
              <a:solidFill>
                <a:schemeClr val="accent2"/>
              </a:solidFill>
              <a:latin typeface="+mj-lt"/>
            </a:endParaRPr>
          </a:p>
        </p:txBody>
      </p:sp>
    </p:spTree>
    <p:extLst>
      <p:ext uri="{BB962C8B-B14F-4D97-AF65-F5344CB8AC3E}">
        <p14:creationId xmlns:p14="http://schemas.microsoft.com/office/powerpoint/2010/main" val="2851734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6">
                                            <p:graphicEl>
                                              <a:dgm id="{441BDB08-A2B0-4895-96B6-647E51A845EC}"/>
                                            </p:graphicEl>
                                          </p:spTgt>
                                        </p:tgtEl>
                                        <p:attrNameLst>
                                          <p:attrName>style.visibility</p:attrName>
                                        </p:attrNameLst>
                                      </p:cBhvr>
                                      <p:to>
                                        <p:strVal val="visible"/>
                                      </p:to>
                                    </p:set>
                                    <p:animEffect transition="in" filter="wipe(up)">
                                      <p:cBhvr>
                                        <p:cTn id="13" dur="500"/>
                                        <p:tgtEl>
                                          <p:spTgt spid="6">
                                            <p:graphicEl>
                                              <a:dgm id="{441BDB08-A2B0-4895-96B6-647E51A845EC}"/>
                                            </p:graphicEl>
                                          </p:spTgt>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6">
                                            <p:graphicEl>
                                              <a:dgm id="{311A6203-3D55-49CD-822A-83161C19FC07}"/>
                                            </p:graphicEl>
                                          </p:spTgt>
                                        </p:tgtEl>
                                        <p:attrNameLst>
                                          <p:attrName>style.visibility</p:attrName>
                                        </p:attrNameLst>
                                      </p:cBhvr>
                                      <p:to>
                                        <p:strVal val="visible"/>
                                      </p:to>
                                    </p:set>
                                    <p:animEffect transition="in" filter="wipe(up)">
                                      <p:cBhvr>
                                        <p:cTn id="17" dur="500"/>
                                        <p:tgtEl>
                                          <p:spTgt spid="6">
                                            <p:graphicEl>
                                              <a:dgm id="{311A6203-3D55-49CD-822A-83161C19FC07}"/>
                                            </p:graphicEl>
                                          </p:spTgt>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6">
                                            <p:graphicEl>
                                              <a:dgm id="{1DBA6620-B1C2-4967-B515-77FDF0FCB938}"/>
                                            </p:graphicEl>
                                          </p:spTgt>
                                        </p:tgtEl>
                                        <p:attrNameLst>
                                          <p:attrName>style.visibility</p:attrName>
                                        </p:attrNameLst>
                                      </p:cBhvr>
                                      <p:to>
                                        <p:strVal val="visible"/>
                                      </p:to>
                                    </p:set>
                                    <p:animEffect transition="in" filter="wipe(up)">
                                      <p:cBhvr>
                                        <p:cTn id="21" dur="500"/>
                                        <p:tgtEl>
                                          <p:spTgt spid="6">
                                            <p:graphicEl>
                                              <a:dgm id="{1DBA6620-B1C2-4967-B515-77FDF0FCB93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graphicEl>
                                              <a:dgm id="{3F3BDE6F-AE63-45A2-99CC-96654781D5FC}"/>
                                            </p:graphicEl>
                                          </p:spTgt>
                                        </p:tgtEl>
                                        <p:attrNameLst>
                                          <p:attrName>style.visibility</p:attrName>
                                        </p:attrNameLst>
                                      </p:cBhvr>
                                      <p:to>
                                        <p:strVal val="visible"/>
                                      </p:to>
                                    </p:set>
                                    <p:animEffect transition="in" filter="wipe(up)">
                                      <p:cBhvr>
                                        <p:cTn id="26" dur="2000"/>
                                        <p:tgtEl>
                                          <p:spTgt spid="6">
                                            <p:graphicEl>
                                              <a:dgm id="{3F3BDE6F-AE63-45A2-99CC-96654781D5FC}"/>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graphicEl>
                                              <a:dgm id="{32BD01F7-B9F4-4FAD-97CB-558E11296E4F}"/>
                                            </p:graphicEl>
                                          </p:spTgt>
                                        </p:tgtEl>
                                        <p:attrNameLst>
                                          <p:attrName>style.visibility</p:attrName>
                                        </p:attrNameLst>
                                      </p:cBhvr>
                                      <p:to>
                                        <p:strVal val="visible"/>
                                      </p:to>
                                    </p:set>
                                    <p:animEffect transition="in" filter="wipe(up)">
                                      <p:cBhvr>
                                        <p:cTn id="31" dur="2000"/>
                                        <p:tgtEl>
                                          <p:spTgt spid="6">
                                            <p:graphicEl>
                                              <a:dgm id="{32BD01F7-B9F4-4FAD-97CB-558E11296E4F}"/>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6">
                                            <p:graphicEl>
                                              <a:dgm id="{6657F76E-CECD-4571-A830-0D5D722A7D86}"/>
                                            </p:graphicEl>
                                          </p:spTgt>
                                        </p:tgtEl>
                                        <p:attrNameLst>
                                          <p:attrName>style.visibility</p:attrName>
                                        </p:attrNameLst>
                                      </p:cBhvr>
                                      <p:to>
                                        <p:strVal val="visible"/>
                                      </p:to>
                                    </p:set>
                                    <p:animEffect transition="in" filter="wipe(up)">
                                      <p:cBhvr>
                                        <p:cTn id="36" dur="2000"/>
                                        <p:tgtEl>
                                          <p:spTgt spid="6">
                                            <p:graphicEl>
                                              <a:dgm id="{6657F76E-CECD-4571-A830-0D5D722A7D86}"/>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 calcmode="lin" valueType="num">
                                      <p:cBhvr>
                                        <p:cTn id="41" dur="1000" fill="hold"/>
                                        <p:tgtEl>
                                          <p:spTgt spid="5">
                                            <p:txEl>
                                              <p:pRg st="11" end="11"/>
                                            </p:txEl>
                                          </p:spTgt>
                                        </p:tgtEl>
                                        <p:attrNameLst>
                                          <p:attrName>ppt_w</p:attrName>
                                        </p:attrNameLst>
                                      </p:cBhvr>
                                      <p:tavLst>
                                        <p:tav tm="0">
                                          <p:val>
                                            <p:strVal val="#ppt_w*0.70"/>
                                          </p:val>
                                        </p:tav>
                                        <p:tav tm="100000">
                                          <p:val>
                                            <p:strVal val="#ppt_w"/>
                                          </p:val>
                                        </p:tav>
                                      </p:tavLst>
                                    </p:anim>
                                    <p:anim calcmode="lin" valueType="num">
                                      <p:cBhvr>
                                        <p:cTn id="42" dur="1000" fill="hold"/>
                                        <p:tgtEl>
                                          <p:spTgt spid="5">
                                            <p:txEl>
                                              <p:pRg st="11" end="11"/>
                                            </p:txEl>
                                          </p:spTgt>
                                        </p:tgtEl>
                                        <p:attrNameLst>
                                          <p:attrName>ppt_h</p:attrName>
                                        </p:attrNameLst>
                                      </p:cBhvr>
                                      <p:tavLst>
                                        <p:tav tm="0">
                                          <p:val>
                                            <p:strVal val="#ppt_h"/>
                                          </p:val>
                                        </p:tav>
                                        <p:tav tm="100000">
                                          <p:val>
                                            <p:strVal val="#ppt_h"/>
                                          </p:val>
                                        </p:tav>
                                      </p:tavLst>
                                    </p:anim>
                                    <p:animEffect transition="in" filter="fade">
                                      <p:cBhvr>
                                        <p:cTn id="43" dur="1000"/>
                                        <p:tgtEl>
                                          <p:spTgt spid="5">
                                            <p:txEl>
                                              <p:pRg st="11" end="1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anim calcmode="lin" valueType="num">
                                      <p:cBhvr>
                                        <p:cTn id="48" dur="1000" fill="hold"/>
                                        <p:tgtEl>
                                          <p:spTgt spid="5">
                                            <p:txEl>
                                              <p:pRg st="12" end="12"/>
                                            </p:txEl>
                                          </p:spTgt>
                                        </p:tgtEl>
                                        <p:attrNameLst>
                                          <p:attrName>ppt_w</p:attrName>
                                        </p:attrNameLst>
                                      </p:cBhvr>
                                      <p:tavLst>
                                        <p:tav tm="0">
                                          <p:val>
                                            <p:strVal val="#ppt_w*0.70"/>
                                          </p:val>
                                        </p:tav>
                                        <p:tav tm="100000">
                                          <p:val>
                                            <p:strVal val="#ppt_w"/>
                                          </p:val>
                                        </p:tav>
                                      </p:tavLst>
                                    </p:anim>
                                    <p:anim calcmode="lin" valueType="num">
                                      <p:cBhvr>
                                        <p:cTn id="49" dur="1000" fill="hold"/>
                                        <p:tgtEl>
                                          <p:spTgt spid="5">
                                            <p:txEl>
                                              <p:pRg st="12" end="12"/>
                                            </p:txEl>
                                          </p:spTgt>
                                        </p:tgtEl>
                                        <p:attrNameLst>
                                          <p:attrName>ppt_h</p:attrName>
                                        </p:attrNameLst>
                                      </p:cBhvr>
                                      <p:tavLst>
                                        <p:tav tm="0">
                                          <p:val>
                                            <p:strVal val="#ppt_h"/>
                                          </p:val>
                                        </p:tav>
                                        <p:tav tm="100000">
                                          <p:val>
                                            <p:strVal val="#ppt_h"/>
                                          </p:val>
                                        </p:tav>
                                      </p:tavLst>
                                    </p:anim>
                                    <p:animEffect transition="in" filter="fade">
                                      <p:cBhvr>
                                        <p:cTn id="50" dur="1000"/>
                                        <p:tgtEl>
                                          <p:spTgt spid="5">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left)">
                                      <p:cBhvr>
                                        <p:cTn id="55" dur="3000"/>
                                        <p:tgtEl>
                                          <p:spTgt spid="12"/>
                                        </p:tgtEl>
                                      </p:cBhvr>
                                    </p:animEffect>
                                  </p:childTnLst>
                                </p:cTn>
                              </p:par>
                            </p:childTnLst>
                          </p:cTn>
                        </p:par>
                        <p:par>
                          <p:cTn id="56" fill="hold">
                            <p:stCondLst>
                              <p:cond delay="3000"/>
                            </p:stCondLst>
                            <p:childTnLst>
                              <p:par>
                                <p:cTn id="57" presetID="10" presetClass="entr" presetSubtype="0" fill="hold" grpId="0" nodeType="afterEffect">
                                  <p:stCondLst>
                                    <p:cond delay="1500"/>
                                  </p:stCondLst>
                                  <p:childTnLst>
                                    <p:set>
                                      <p:cBhvr>
                                        <p:cTn id="58" dur="1" fill="hold">
                                          <p:stCondLst>
                                            <p:cond delay="0"/>
                                          </p:stCondLst>
                                        </p:cTn>
                                        <p:tgtEl>
                                          <p:spTgt spid="13"/>
                                        </p:tgtEl>
                                        <p:attrNameLst>
                                          <p:attrName>style.visibility</p:attrName>
                                        </p:attrNameLst>
                                      </p:cBhvr>
                                      <p:to>
                                        <p:strVal val="visible"/>
                                      </p:to>
                                    </p:set>
                                    <p:animEffect transition="in" filter="fade">
                                      <p:cBhvr>
                                        <p:cTn id="5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Graphic spid="12" grpId="0">
        <p:bldAsOne/>
      </p:bldGraphic>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832270" y="-638321"/>
            <a:ext cx="5461639"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accent2">
                    <a:lumMod val="50000"/>
                    <a:lumOff val="50000"/>
                  </a:schemeClr>
                </a:solidFill>
                <a:latin typeface="Segoe Script" panose="020B0504020000000003" pitchFamily="34" charset="0"/>
              </a:rPr>
              <a:t>1. L’ARO - Lauzelle</a:t>
            </a:r>
          </a:p>
          <a:p>
            <a:pPr lvl="1"/>
            <a:r>
              <a:rPr lang="fr-FR" noProof="0" dirty="0">
                <a:solidFill>
                  <a:schemeClr val="bg1"/>
                </a:solidFill>
                <a:latin typeface="Segoe Script" panose="020B0504020000000003" pitchFamily="34" charset="0"/>
              </a:rPr>
              <a:t>2. Notre projet pédagogique</a:t>
            </a:r>
          </a:p>
          <a:p>
            <a:pPr lvl="1"/>
            <a:r>
              <a:rPr lang="fr-FR" noProof="0" dirty="0">
                <a:solidFill>
                  <a:schemeClr val="bg1"/>
                </a:solidFill>
                <a:latin typeface="Segoe Script" panose="020B0504020000000003" pitchFamily="34" charset="0"/>
              </a:rPr>
              <a:t>3. L’évaluation</a:t>
            </a:r>
          </a:p>
          <a:p>
            <a:pPr lvl="1"/>
            <a:r>
              <a:rPr lang="fr-FR" noProof="0" dirty="0">
                <a:solidFill>
                  <a:schemeClr val="bg1"/>
                </a:solidFill>
                <a:latin typeface="Segoe Script" panose="020B0504020000000003" pitchFamily="34" charset="0"/>
              </a:rPr>
              <a:t>4. L’élève en difficulté</a:t>
            </a:r>
          </a:p>
          <a:p>
            <a:pPr lvl="1"/>
            <a:r>
              <a:rPr lang="fr-FR" noProof="0" dirty="0">
                <a:solidFill>
                  <a:schemeClr val="bg1"/>
                </a:solidFill>
                <a:latin typeface="Segoe Script" panose="020B0504020000000003" pitchFamily="34" charset="0"/>
              </a:rPr>
              <a:t>5. Une scolarité complète à Lauzelle</a:t>
            </a:r>
          </a:p>
          <a:p>
            <a:pPr lvl="1"/>
            <a:r>
              <a:rPr lang="fr-FR" noProof="0" dirty="0">
                <a:solidFill>
                  <a:schemeClr val="bg1"/>
                </a:solidFill>
                <a:latin typeface="Segoe Script" panose="020B0504020000000003" pitchFamily="34" charset="0"/>
              </a:rPr>
              <a:t>6. Une journée type</a:t>
            </a:r>
          </a:p>
          <a:p>
            <a:pPr lvl="1"/>
            <a:r>
              <a:rPr lang="fr-FR" noProof="0" dirty="0">
                <a:solidFill>
                  <a:schemeClr val="bg1"/>
                </a:solidFill>
                <a:latin typeface="Segoe Script" panose="020B0504020000000003" pitchFamily="34" charset="0"/>
              </a:rPr>
              <a:t>7. Quelques activités de l’école</a:t>
            </a:r>
          </a:p>
          <a:p>
            <a:pPr lvl="1"/>
            <a:r>
              <a:rPr lang="fr-FR" noProof="0" dirty="0">
                <a:solidFill>
                  <a:schemeClr val="bg1"/>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115832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2000"/>
                                        <p:tgtEl>
                                          <p:spTgt spid="6">
                                            <p:txEl>
                                              <p:pRg st="1" end="1"/>
                                            </p:txEl>
                                          </p:spTgt>
                                        </p:tgtEl>
                                      </p:cBhvr>
                                    </p:animEffect>
                                  </p:childTnLst>
                                </p:cTn>
                              </p:par>
                            </p:childTnLst>
                          </p:cTn>
                        </p:par>
                        <p:par>
                          <p:cTn id="8" fill="hold">
                            <p:stCondLst>
                              <p:cond delay="2000"/>
                            </p:stCondLst>
                            <p:childTnLst>
                              <p:par>
                                <p:cTn id="9" presetID="47" presetClass="entr" presetSubtype="0" fill="hold" nodeType="afterEffect">
                                  <p:stCondLst>
                                    <p:cond delay="500"/>
                                  </p:stCondLst>
                                  <p:childTnLst>
                                    <p:set>
                                      <p:cBhvr>
                                        <p:cTn id="10" dur="1" fill="hold">
                                          <p:stCondLst>
                                            <p:cond delay="0"/>
                                          </p:stCondLst>
                                        </p:cTn>
                                        <p:tgtEl>
                                          <p:spTgt spid="6">
                                            <p:txEl>
                                              <p:pRg st="3" end="3"/>
                                            </p:txEl>
                                          </p:spTgt>
                                        </p:tgtEl>
                                        <p:attrNameLst>
                                          <p:attrName>style.visibility</p:attrName>
                                        </p:attrNameLst>
                                      </p:cBhvr>
                                      <p:to>
                                        <p:strVal val="visible"/>
                                      </p:to>
                                    </p:set>
                                    <p:animEffect transition="in" filter="fade">
                                      <p:cBhvr>
                                        <p:cTn id="11" dur="1000"/>
                                        <p:tgtEl>
                                          <p:spTgt spid="6">
                                            <p:txEl>
                                              <p:pRg st="3" end="3"/>
                                            </p:txEl>
                                          </p:spTgt>
                                        </p:tgtEl>
                                      </p:cBhvr>
                                    </p:animEffect>
                                    <p:anim calcmode="lin" valueType="num">
                                      <p:cBhvr>
                                        <p:cTn id="1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14" fill="hold">
                            <p:stCondLst>
                              <p:cond delay="3500"/>
                            </p:stCondLst>
                            <p:childTnLst>
                              <p:par>
                                <p:cTn id="15" presetID="47" presetClass="entr" presetSubtype="0" fill="hold" nodeType="afterEffect">
                                  <p:stCondLst>
                                    <p:cond delay="50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anim calcmode="lin" valueType="num">
                                      <p:cBhvr>
                                        <p:cTn id="18"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20" fill="hold">
                            <p:stCondLst>
                              <p:cond delay="5000"/>
                            </p:stCondLst>
                            <p:childTnLst>
                              <p:par>
                                <p:cTn id="21" presetID="47" presetClass="entr" presetSubtype="0" fill="hold" nodeType="afterEffect">
                                  <p:stCondLst>
                                    <p:cond delay="500"/>
                                  </p:stCondLst>
                                  <p:childTnLst>
                                    <p:set>
                                      <p:cBhvr>
                                        <p:cTn id="22" dur="1" fill="hold">
                                          <p:stCondLst>
                                            <p:cond delay="0"/>
                                          </p:stCondLst>
                                        </p:cTn>
                                        <p:tgtEl>
                                          <p:spTgt spid="6">
                                            <p:txEl>
                                              <p:pRg st="5" end="5"/>
                                            </p:txEl>
                                          </p:spTgt>
                                        </p:tgtEl>
                                        <p:attrNameLst>
                                          <p:attrName>style.visibility</p:attrName>
                                        </p:attrNameLst>
                                      </p:cBhvr>
                                      <p:to>
                                        <p:strVal val="visible"/>
                                      </p:to>
                                    </p:set>
                                    <p:animEffect transition="in" filter="fade">
                                      <p:cBhvr>
                                        <p:cTn id="23" dur="1000"/>
                                        <p:tgtEl>
                                          <p:spTgt spid="6">
                                            <p:txEl>
                                              <p:pRg st="5" end="5"/>
                                            </p:txEl>
                                          </p:spTgt>
                                        </p:tgtEl>
                                      </p:cBhvr>
                                    </p:animEffect>
                                    <p:anim calcmode="lin" valueType="num">
                                      <p:cBhvr>
                                        <p:cTn id="24"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26" fill="hold">
                            <p:stCondLst>
                              <p:cond delay="6500"/>
                            </p:stCondLst>
                            <p:childTnLst>
                              <p:par>
                                <p:cTn id="27" presetID="47" presetClass="entr" presetSubtype="0" fill="hold" nodeType="afterEffect">
                                  <p:stCondLst>
                                    <p:cond delay="50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1000"/>
                                        <p:tgtEl>
                                          <p:spTgt spid="6">
                                            <p:txEl>
                                              <p:pRg st="6" end="6"/>
                                            </p:txEl>
                                          </p:spTgt>
                                        </p:tgtEl>
                                      </p:cBhvr>
                                    </p:animEffect>
                                    <p:anim calcmode="lin" valueType="num">
                                      <p:cBhvr>
                                        <p:cTn id="30"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32" fill="hold">
                            <p:stCondLst>
                              <p:cond delay="8000"/>
                            </p:stCondLst>
                            <p:childTnLst>
                              <p:par>
                                <p:cTn id="33" presetID="47" presetClass="entr" presetSubtype="0" fill="hold" nodeType="afterEffect">
                                  <p:stCondLst>
                                    <p:cond delay="50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1000"/>
                                        <p:tgtEl>
                                          <p:spTgt spid="6">
                                            <p:txEl>
                                              <p:pRg st="7" end="7"/>
                                            </p:txEl>
                                          </p:spTgt>
                                        </p:tgtEl>
                                      </p:cBhvr>
                                    </p:animEffect>
                                    <p:anim calcmode="lin" valueType="num">
                                      <p:cBhvr>
                                        <p:cTn id="36" dur="1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38" fill="hold">
                            <p:stCondLst>
                              <p:cond delay="9500"/>
                            </p:stCondLst>
                            <p:childTnLst>
                              <p:par>
                                <p:cTn id="39" presetID="47" presetClass="entr" presetSubtype="0" fill="hold" nodeType="afterEffect">
                                  <p:stCondLst>
                                    <p:cond delay="500"/>
                                  </p:stCondLst>
                                  <p:childTnLst>
                                    <p:set>
                                      <p:cBhvr>
                                        <p:cTn id="40" dur="1" fill="hold">
                                          <p:stCondLst>
                                            <p:cond delay="0"/>
                                          </p:stCondLst>
                                        </p:cTn>
                                        <p:tgtEl>
                                          <p:spTgt spid="6">
                                            <p:txEl>
                                              <p:pRg st="8" end="8"/>
                                            </p:txEl>
                                          </p:spTgt>
                                        </p:tgtEl>
                                        <p:attrNameLst>
                                          <p:attrName>style.visibility</p:attrName>
                                        </p:attrNameLst>
                                      </p:cBhvr>
                                      <p:to>
                                        <p:strVal val="visible"/>
                                      </p:to>
                                    </p:set>
                                    <p:animEffect transition="in" filter="fade">
                                      <p:cBhvr>
                                        <p:cTn id="41" dur="1000"/>
                                        <p:tgtEl>
                                          <p:spTgt spid="6">
                                            <p:txEl>
                                              <p:pRg st="8" end="8"/>
                                            </p:txEl>
                                          </p:spTgt>
                                        </p:tgtEl>
                                      </p:cBhvr>
                                    </p:animEffect>
                                    <p:anim calcmode="lin" valueType="num">
                                      <p:cBhvr>
                                        <p:cTn id="42" dur="1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44" fill="hold">
                            <p:stCondLst>
                              <p:cond delay="11000"/>
                            </p:stCondLst>
                            <p:childTnLst>
                              <p:par>
                                <p:cTn id="45" presetID="47" presetClass="entr" presetSubtype="0" fill="hold" nodeType="afterEffect">
                                  <p:stCondLst>
                                    <p:cond delay="500"/>
                                  </p:stCondLst>
                                  <p:childTnLst>
                                    <p:set>
                                      <p:cBhvr>
                                        <p:cTn id="46" dur="1" fill="hold">
                                          <p:stCondLst>
                                            <p:cond delay="0"/>
                                          </p:stCondLst>
                                        </p:cTn>
                                        <p:tgtEl>
                                          <p:spTgt spid="6">
                                            <p:txEl>
                                              <p:pRg st="9" end="9"/>
                                            </p:txEl>
                                          </p:spTgt>
                                        </p:tgtEl>
                                        <p:attrNameLst>
                                          <p:attrName>style.visibility</p:attrName>
                                        </p:attrNameLst>
                                      </p:cBhvr>
                                      <p:to>
                                        <p:strVal val="visible"/>
                                      </p:to>
                                    </p:set>
                                    <p:animEffect transition="in" filter="fade">
                                      <p:cBhvr>
                                        <p:cTn id="47" dur="1000"/>
                                        <p:tgtEl>
                                          <p:spTgt spid="6">
                                            <p:txEl>
                                              <p:pRg st="9" end="9"/>
                                            </p:txEl>
                                          </p:spTgt>
                                        </p:tgtEl>
                                      </p:cBhvr>
                                    </p:animEffect>
                                    <p:anim calcmode="lin" valueType="num">
                                      <p:cBhvr>
                                        <p:cTn id="48" dur="1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49" dur="1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50" fill="hold">
                            <p:stCondLst>
                              <p:cond delay="12500"/>
                            </p:stCondLst>
                            <p:childTnLst>
                              <p:par>
                                <p:cTn id="51" presetID="47" presetClass="entr" presetSubtype="0" fill="hold" nodeType="afterEffect">
                                  <p:stCondLst>
                                    <p:cond delay="0"/>
                                  </p:stCondLst>
                                  <p:childTnLst>
                                    <p:set>
                                      <p:cBhvr>
                                        <p:cTn id="52" dur="1" fill="hold">
                                          <p:stCondLst>
                                            <p:cond delay="0"/>
                                          </p:stCondLst>
                                        </p:cTn>
                                        <p:tgtEl>
                                          <p:spTgt spid="6">
                                            <p:txEl>
                                              <p:pRg st="10" end="10"/>
                                            </p:txEl>
                                          </p:spTgt>
                                        </p:tgtEl>
                                        <p:attrNameLst>
                                          <p:attrName>style.visibility</p:attrName>
                                        </p:attrNameLst>
                                      </p:cBhvr>
                                      <p:to>
                                        <p:strVal val="visible"/>
                                      </p:to>
                                    </p:set>
                                    <p:animEffect transition="in" filter="fade">
                                      <p:cBhvr>
                                        <p:cTn id="53" dur="1000"/>
                                        <p:tgtEl>
                                          <p:spTgt spid="6">
                                            <p:txEl>
                                              <p:pRg st="10" end="10"/>
                                            </p:txEl>
                                          </p:spTgt>
                                        </p:tgtEl>
                                      </p:cBhvr>
                                    </p:animEffect>
                                    <p:anim calcmode="lin" valueType="num">
                                      <p:cBhvr>
                                        <p:cTn id="54" dur="1000" fill="hold"/>
                                        <p:tgtEl>
                                          <p:spTgt spid="6">
                                            <p:txEl>
                                              <p:pRg st="10" end="10"/>
                                            </p:txEl>
                                          </p:spTgt>
                                        </p:tgtEl>
                                        <p:attrNameLst>
                                          <p:attrName>ppt_x</p:attrName>
                                        </p:attrNameLst>
                                      </p:cBhvr>
                                      <p:tavLst>
                                        <p:tav tm="0">
                                          <p:val>
                                            <p:strVal val="#ppt_x"/>
                                          </p:val>
                                        </p:tav>
                                        <p:tav tm="100000">
                                          <p:val>
                                            <p:strVal val="#ppt_x"/>
                                          </p:val>
                                        </p:tav>
                                      </p:tavLst>
                                    </p:anim>
                                    <p:anim calcmode="lin" valueType="num">
                                      <p:cBhvr>
                                        <p:cTn id="55" dur="1000" fill="hold"/>
                                        <p:tgtEl>
                                          <p:spTgt spid="6">
                                            <p:txEl>
                                              <p:pRg st="10" end="10"/>
                                            </p:txEl>
                                          </p:spTgt>
                                        </p:tgtEl>
                                        <p:attrNameLst>
                                          <p:attrName>ppt_y</p:attrName>
                                        </p:attrNameLst>
                                      </p:cBhvr>
                                      <p:tavLst>
                                        <p:tav tm="0">
                                          <p:val>
                                            <p:strVal val="#ppt_y-.1"/>
                                          </p:val>
                                        </p:tav>
                                        <p:tav tm="100000">
                                          <p:val>
                                            <p:strVal val="#ppt_y"/>
                                          </p:val>
                                        </p:tav>
                                      </p:tavLst>
                                    </p:anim>
                                  </p:childTnLst>
                                </p:cTn>
                              </p:par>
                            </p:childTnLst>
                          </p:cTn>
                        </p:par>
                        <p:par>
                          <p:cTn id="56" fill="hold">
                            <p:stCondLst>
                              <p:cond delay="13500"/>
                            </p:stCondLst>
                            <p:childTnLst>
                              <p:par>
                                <p:cTn id="57" presetID="10" presetClass="entr" presetSubtype="0" fill="hold" nodeType="afterEffect">
                                  <p:stCondLst>
                                    <p:cond delay="500"/>
                                  </p:stCondLst>
                                  <p:childTnLst>
                                    <p:set>
                                      <p:cBhvr>
                                        <p:cTn id="58" dur="1" fill="hold">
                                          <p:stCondLst>
                                            <p:cond delay="0"/>
                                          </p:stCondLst>
                                        </p:cTn>
                                        <p:tgtEl>
                                          <p:spTgt spid="6">
                                            <p:txEl>
                                              <p:pRg st="12" end="12"/>
                                            </p:txEl>
                                          </p:spTgt>
                                        </p:tgtEl>
                                        <p:attrNameLst>
                                          <p:attrName>style.visibility</p:attrName>
                                        </p:attrNameLst>
                                      </p:cBhvr>
                                      <p:to>
                                        <p:strVal val="visible"/>
                                      </p:to>
                                    </p:set>
                                    <p:animEffect transition="in" filter="fade">
                                      <p:cBhvr>
                                        <p:cTn id="59" dur="20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2238" y="-548288"/>
            <a:ext cx="5641704"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30</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L’élève en difficulté</a:t>
            </a:r>
          </a:p>
        </p:txBody>
      </p:sp>
      <p:sp>
        <p:nvSpPr>
          <p:cNvPr id="3" name="TextBox 2"/>
          <p:cNvSpPr txBox="1"/>
          <p:nvPr/>
        </p:nvSpPr>
        <p:spPr>
          <a:xfrm>
            <a:off x="584200" y="1740534"/>
            <a:ext cx="11607800" cy="1200329"/>
          </a:xfrm>
          <a:prstGeom prst="rect">
            <a:avLst/>
          </a:prstGeom>
          <a:noFill/>
        </p:spPr>
        <p:txBody>
          <a:bodyPr wrap="square" rtlCol="0">
            <a:spAutoFit/>
          </a:bodyPr>
          <a:lstStyle/>
          <a:p>
            <a:endParaRPr lang="fr-FR" dirty="0"/>
          </a:p>
          <a:p>
            <a:endParaRPr lang="fr-FR" dirty="0"/>
          </a:p>
          <a:p>
            <a:endParaRPr lang="fr-FR" dirty="0"/>
          </a:p>
          <a:p>
            <a:endParaRPr lang="fr-FR" dirty="0"/>
          </a:p>
        </p:txBody>
      </p:sp>
      <p:sp>
        <p:nvSpPr>
          <p:cNvPr id="8" name="TextBox 7"/>
          <p:cNvSpPr txBox="1"/>
          <p:nvPr/>
        </p:nvSpPr>
        <p:spPr>
          <a:xfrm>
            <a:off x="439270" y="1422044"/>
            <a:ext cx="11397130" cy="4708981"/>
          </a:xfrm>
          <a:prstGeom prst="rect">
            <a:avLst/>
          </a:prstGeom>
          <a:noFill/>
        </p:spPr>
        <p:txBody>
          <a:bodyPr wrap="square" rtlCol="0">
            <a:spAutoFit/>
          </a:bodyPr>
          <a:lstStyle/>
          <a:p>
            <a:endParaRPr lang="fr-FR" dirty="0"/>
          </a:p>
          <a:p>
            <a:endParaRPr lang="fr-FR" dirty="0"/>
          </a:p>
          <a:p>
            <a:endParaRPr lang="fr-FR" sz="2000" dirty="0">
              <a:latin typeface="+mj-lt"/>
            </a:endParaRPr>
          </a:p>
          <a:p>
            <a:r>
              <a:rPr lang="fr-FR" sz="2000" dirty="0">
                <a:solidFill>
                  <a:schemeClr val="accent2"/>
                </a:solidFill>
                <a:latin typeface="+mj-lt"/>
              </a:rPr>
              <a:t>= </a:t>
            </a:r>
            <a:r>
              <a:rPr lang="fr-FR" sz="2000" b="1" u="sng" dirty="0">
                <a:solidFill>
                  <a:schemeClr val="accent2"/>
                </a:solidFill>
                <a:effectLst>
                  <a:outerShdw blurRad="38100" dist="38100" dir="2700000" algn="tl">
                    <a:srgbClr val="000000">
                      <a:alpha val="43137"/>
                    </a:srgbClr>
                  </a:outerShdw>
                </a:effectLst>
                <a:latin typeface="+mj-lt"/>
              </a:rPr>
              <a:t>prise en charge</a:t>
            </a:r>
            <a:r>
              <a:rPr lang="fr-FR" sz="2000" dirty="0">
                <a:solidFill>
                  <a:schemeClr val="accent2"/>
                </a:solidFill>
                <a:latin typeface="+mj-lt"/>
              </a:rPr>
              <a:t> par un élève plus âgé (de 3</a:t>
            </a:r>
            <a:r>
              <a:rPr lang="fr-FR" sz="2000" baseline="30000" dirty="0">
                <a:solidFill>
                  <a:schemeClr val="accent2"/>
                </a:solidFill>
                <a:latin typeface="+mj-lt"/>
              </a:rPr>
              <a:t>e</a:t>
            </a:r>
            <a:r>
              <a:rPr lang="fr-FR" sz="2000" dirty="0">
                <a:solidFill>
                  <a:schemeClr val="accent2"/>
                </a:solidFill>
                <a:latin typeface="+mj-lt"/>
              </a:rPr>
              <a:t> ou 4</a:t>
            </a:r>
            <a:r>
              <a:rPr lang="fr-FR" sz="2000" baseline="30000" dirty="0">
                <a:solidFill>
                  <a:schemeClr val="accent2"/>
                </a:solidFill>
                <a:latin typeface="+mj-lt"/>
              </a:rPr>
              <a:t>e</a:t>
            </a:r>
            <a:r>
              <a:rPr lang="fr-FR" sz="2000" dirty="0">
                <a:solidFill>
                  <a:schemeClr val="accent2"/>
                </a:solidFill>
                <a:latin typeface="+mj-lt"/>
              </a:rPr>
              <a:t>) de l’élève en difficulté </a:t>
            </a:r>
          </a:p>
          <a:p>
            <a:endParaRPr lang="fr-FR" sz="2000" dirty="0">
              <a:solidFill>
                <a:schemeClr val="accent2"/>
              </a:solidFill>
              <a:latin typeface="+mj-lt"/>
            </a:endParaRPr>
          </a:p>
          <a:p>
            <a:pPr marL="342900" indent="-342900">
              <a:buFont typeface="Times New Roman" panose="02020603050405020304" pitchFamily="18" charset="0"/>
              <a:buChar char="→"/>
            </a:pPr>
            <a:r>
              <a:rPr lang="fr-FR" sz="2000" b="1" u="sng" dirty="0">
                <a:solidFill>
                  <a:schemeClr val="accent2"/>
                </a:solidFill>
                <a:latin typeface="+mj-lt"/>
              </a:rPr>
              <a:t>aide</a:t>
            </a:r>
            <a:r>
              <a:rPr lang="fr-FR" sz="2000" dirty="0">
                <a:solidFill>
                  <a:schemeClr val="accent2"/>
                </a:solidFill>
                <a:latin typeface="+mj-lt"/>
              </a:rPr>
              <a:t> dans la gestion de ses documents (classeurs, farde de transfert, journal de classe)</a:t>
            </a:r>
          </a:p>
          <a:p>
            <a:pPr marL="342900" indent="-342900">
              <a:buFont typeface="Times New Roman" panose="02020603050405020304" pitchFamily="18" charset="0"/>
              <a:buChar char="→"/>
            </a:pPr>
            <a:endParaRPr lang="fr-FR" sz="2000" dirty="0">
              <a:solidFill>
                <a:schemeClr val="accent2"/>
              </a:solidFill>
              <a:latin typeface="+mj-lt"/>
            </a:endParaRPr>
          </a:p>
          <a:p>
            <a:pPr marL="342900" indent="-342900">
              <a:buFont typeface="Times New Roman" panose="02020603050405020304" pitchFamily="18" charset="0"/>
              <a:buChar char="→"/>
            </a:pPr>
            <a:r>
              <a:rPr lang="fr-FR" sz="2000" dirty="0">
                <a:solidFill>
                  <a:schemeClr val="accent2"/>
                </a:solidFill>
                <a:latin typeface="+mj-lt"/>
              </a:rPr>
              <a:t>explications sur les matières (contenu / méthodologie)</a:t>
            </a:r>
          </a:p>
          <a:p>
            <a:pPr marL="342900" indent="-342900">
              <a:buFont typeface="Times New Roman" panose="02020603050405020304" pitchFamily="18" charset="0"/>
              <a:buChar char="→"/>
            </a:pPr>
            <a:endParaRPr lang="fr-FR" sz="2000" dirty="0">
              <a:solidFill>
                <a:schemeClr val="accent2"/>
              </a:solidFill>
              <a:latin typeface="+mj-lt"/>
            </a:endParaRPr>
          </a:p>
          <a:p>
            <a:pPr marL="1257300" lvl="2" indent="-342900">
              <a:buFont typeface="Wingdings" panose="05000000000000000000" pitchFamily="2" charset="2"/>
              <a:buChar char="§"/>
            </a:pPr>
            <a:r>
              <a:rPr lang="fr-FR" sz="2000" dirty="0">
                <a:solidFill>
                  <a:schemeClr val="accent2"/>
                </a:solidFill>
                <a:latin typeface="+mj-lt"/>
              </a:rPr>
              <a:t>spécifiquement conçu pour les élèves du 1</a:t>
            </a:r>
            <a:r>
              <a:rPr lang="fr-FR" sz="2000" baseline="30000" dirty="0">
                <a:solidFill>
                  <a:schemeClr val="accent2"/>
                </a:solidFill>
                <a:latin typeface="+mj-lt"/>
              </a:rPr>
              <a:t>er</a:t>
            </a:r>
            <a:r>
              <a:rPr lang="fr-FR" sz="2000" dirty="0">
                <a:solidFill>
                  <a:schemeClr val="accent2"/>
                </a:solidFill>
                <a:latin typeface="+mj-lt"/>
              </a:rPr>
              <a:t> degré</a:t>
            </a:r>
          </a:p>
          <a:p>
            <a:pPr marL="1257300" lvl="2" indent="-342900">
              <a:buFont typeface="Wingdings" panose="05000000000000000000" pitchFamily="2" charset="2"/>
              <a:buChar char="§"/>
            </a:pPr>
            <a:r>
              <a:rPr lang="fr-FR" sz="2000" dirty="0">
                <a:solidFill>
                  <a:schemeClr val="accent2"/>
                </a:solidFill>
                <a:latin typeface="+mj-lt"/>
              </a:rPr>
              <a:t>soumis à l’accord des parents</a:t>
            </a:r>
          </a:p>
          <a:p>
            <a:pPr marL="1257300" lvl="2" indent="-342900">
              <a:buFont typeface="Wingdings" panose="05000000000000000000" pitchFamily="2" charset="2"/>
              <a:buChar char="§"/>
            </a:pPr>
            <a:r>
              <a:rPr lang="fr-FR" sz="2000" dirty="0">
                <a:solidFill>
                  <a:schemeClr val="accent2"/>
                </a:solidFill>
                <a:latin typeface="+mj-lt"/>
              </a:rPr>
              <a:t>sur base volontaire (moniteur/monitoré)</a:t>
            </a:r>
          </a:p>
          <a:p>
            <a:pPr marL="1257300" lvl="2" indent="-342900">
              <a:buFont typeface="Wingdings" panose="05000000000000000000" pitchFamily="2" charset="2"/>
              <a:buChar char="§"/>
            </a:pPr>
            <a:r>
              <a:rPr lang="fr-FR" sz="2000" dirty="0">
                <a:solidFill>
                  <a:schemeClr val="accent2"/>
                </a:solidFill>
                <a:latin typeface="+mj-lt"/>
              </a:rPr>
              <a:t>généralement sur le temps de midi</a:t>
            </a:r>
          </a:p>
          <a:p>
            <a:pPr marL="1257300" lvl="2" indent="-342900">
              <a:buFont typeface="Wingdings" panose="05000000000000000000" pitchFamily="2" charset="2"/>
              <a:buChar char="§"/>
            </a:pPr>
            <a:r>
              <a:rPr lang="fr-FR" sz="2000" dirty="0">
                <a:solidFill>
                  <a:schemeClr val="accent2"/>
                </a:solidFill>
                <a:latin typeface="+mj-lt"/>
              </a:rPr>
              <a:t>dans un esprit d’entraide et de collaboration </a:t>
            </a:r>
          </a:p>
          <a:p>
            <a:pPr marL="1257300" lvl="2" indent="-342900">
              <a:buFont typeface="Wingdings" panose="05000000000000000000" pitchFamily="2" charset="2"/>
              <a:buChar char="§"/>
            </a:pPr>
            <a:r>
              <a:rPr lang="fr-FR" sz="2400" dirty="0">
                <a:solidFill>
                  <a:schemeClr val="accent2"/>
                </a:solidFill>
                <a:latin typeface="+mj-lt"/>
              </a:rPr>
              <a:t>ne remplace en aucune façon le travail régulier et journalier à la maison</a:t>
            </a:r>
          </a:p>
        </p:txBody>
      </p:sp>
      <p:sp>
        <p:nvSpPr>
          <p:cNvPr id="18" name="TextBox 17"/>
          <p:cNvSpPr txBox="1"/>
          <p:nvPr/>
        </p:nvSpPr>
        <p:spPr>
          <a:xfrm>
            <a:off x="439269" y="1474297"/>
            <a:ext cx="11368889" cy="461665"/>
          </a:xfrm>
          <a:prstGeom prst="rect">
            <a:avLst/>
          </a:prstGeom>
          <a:solidFill>
            <a:schemeClr val="tx2">
              <a:lumMod val="20000"/>
              <a:lumOff val="80000"/>
            </a:schemeClr>
          </a:solidFill>
        </p:spPr>
        <p:txBody>
          <a:bodyPr wrap="square" rtlCol="0">
            <a:spAutoFit/>
          </a:bodyPr>
          <a:lstStyle/>
          <a:p>
            <a:pPr algn="ctr"/>
            <a:r>
              <a:rPr lang="fr-FR" sz="2400" b="1" dirty="0">
                <a:solidFill>
                  <a:schemeClr val="accent2"/>
                </a:solidFill>
                <a:latin typeface="+mj-lt"/>
              </a:rPr>
              <a:t>Le MONITORAT</a:t>
            </a:r>
          </a:p>
        </p:txBody>
      </p:sp>
    </p:spTree>
    <p:extLst>
      <p:ext uri="{BB962C8B-B14F-4D97-AF65-F5344CB8AC3E}">
        <p14:creationId xmlns:p14="http://schemas.microsoft.com/office/powerpoint/2010/main" val="373971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par>
                                <p:cTn id="10" presetID="55" presetClass="entr" presetSubtype="0" fill="hold"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 calcmode="lin" valueType="num">
                                      <p:cBhvr>
                                        <p:cTn id="12" dur="1000" fill="hold"/>
                                        <p:tgtEl>
                                          <p:spTgt spid="18">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18">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1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p:cTn id="19" dur="1000" fill="hold"/>
                                        <p:tgtEl>
                                          <p:spTgt spid="8">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8">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 calcmode="lin" valueType="num">
                                      <p:cBhvr>
                                        <p:cTn id="26" dur="1000" fill="hold"/>
                                        <p:tgtEl>
                                          <p:spTgt spid="8">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8">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anim calcmode="lin" valueType="num">
                                      <p:cBhvr>
                                        <p:cTn id="33" dur="1000" fill="hold"/>
                                        <p:tgtEl>
                                          <p:spTgt spid="8">
                                            <p:txEl>
                                              <p:pRg st="7" end="7"/>
                                            </p:txEl>
                                          </p:spTgt>
                                        </p:tgtEl>
                                        <p:attrNameLst>
                                          <p:attrName>ppt_w</p:attrName>
                                        </p:attrNameLst>
                                      </p:cBhvr>
                                      <p:tavLst>
                                        <p:tav tm="0">
                                          <p:val>
                                            <p:strVal val="#ppt_w*0.70"/>
                                          </p:val>
                                        </p:tav>
                                        <p:tav tm="100000">
                                          <p:val>
                                            <p:strVal val="#ppt_w"/>
                                          </p:val>
                                        </p:tav>
                                      </p:tavLst>
                                    </p:anim>
                                    <p:anim calcmode="lin" valueType="num">
                                      <p:cBhvr>
                                        <p:cTn id="34" dur="1000" fill="hold"/>
                                        <p:tgtEl>
                                          <p:spTgt spid="8">
                                            <p:txEl>
                                              <p:pRg st="7" end="7"/>
                                            </p:txEl>
                                          </p:spTgt>
                                        </p:tgtEl>
                                        <p:attrNameLst>
                                          <p:attrName>ppt_h</p:attrName>
                                        </p:attrNameLst>
                                      </p:cBhvr>
                                      <p:tavLst>
                                        <p:tav tm="0">
                                          <p:val>
                                            <p:strVal val="#ppt_h"/>
                                          </p:val>
                                        </p:tav>
                                        <p:tav tm="100000">
                                          <p:val>
                                            <p:strVal val="#ppt_h"/>
                                          </p:val>
                                        </p:tav>
                                      </p:tavLst>
                                    </p:anim>
                                    <p:animEffect transition="in" filter="fade">
                                      <p:cBhvr>
                                        <p:cTn id="35" dur="1000"/>
                                        <p:tgtEl>
                                          <p:spTgt spid="8">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 calcmode="lin" valueType="num">
                                      <p:cBhvr>
                                        <p:cTn id="40" dur="1000" fill="hold"/>
                                        <p:tgtEl>
                                          <p:spTgt spid="8">
                                            <p:txEl>
                                              <p:pRg st="9" end="9"/>
                                            </p:txEl>
                                          </p:spTgt>
                                        </p:tgtEl>
                                        <p:attrNameLst>
                                          <p:attrName>ppt_w</p:attrName>
                                        </p:attrNameLst>
                                      </p:cBhvr>
                                      <p:tavLst>
                                        <p:tav tm="0">
                                          <p:val>
                                            <p:strVal val="#ppt_w*0.70"/>
                                          </p:val>
                                        </p:tav>
                                        <p:tav tm="100000">
                                          <p:val>
                                            <p:strVal val="#ppt_w"/>
                                          </p:val>
                                        </p:tav>
                                      </p:tavLst>
                                    </p:anim>
                                    <p:anim calcmode="lin" valueType="num">
                                      <p:cBhvr>
                                        <p:cTn id="41" dur="1000" fill="hold"/>
                                        <p:tgtEl>
                                          <p:spTgt spid="8">
                                            <p:txEl>
                                              <p:pRg st="9" end="9"/>
                                            </p:txEl>
                                          </p:spTgt>
                                        </p:tgtEl>
                                        <p:attrNameLst>
                                          <p:attrName>ppt_h</p:attrName>
                                        </p:attrNameLst>
                                      </p:cBhvr>
                                      <p:tavLst>
                                        <p:tav tm="0">
                                          <p:val>
                                            <p:strVal val="#ppt_h"/>
                                          </p:val>
                                        </p:tav>
                                        <p:tav tm="100000">
                                          <p:val>
                                            <p:strVal val="#ppt_h"/>
                                          </p:val>
                                        </p:tav>
                                      </p:tavLst>
                                    </p:anim>
                                    <p:animEffect transition="in" filter="fade">
                                      <p:cBhvr>
                                        <p:cTn id="42" dur="1000"/>
                                        <p:tgtEl>
                                          <p:spTgt spid="8">
                                            <p:txEl>
                                              <p:pRg st="9" end="9"/>
                                            </p:txEl>
                                          </p:spTgt>
                                        </p:tgtEl>
                                      </p:cBhvr>
                                    </p:animEffect>
                                  </p:childTnLst>
                                </p:cTn>
                              </p:par>
                            </p:childTnLst>
                          </p:cTn>
                        </p:par>
                        <p:par>
                          <p:cTn id="43" fill="hold">
                            <p:stCondLst>
                              <p:cond delay="1000"/>
                            </p:stCondLst>
                            <p:childTnLst>
                              <p:par>
                                <p:cTn id="44" presetID="55" presetClass="entr" presetSubtype="0" fill="hold" nodeType="afterEffect">
                                  <p:stCondLst>
                                    <p:cond delay="500"/>
                                  </p:stCondLst>
                                  <p:childTnLst>
                                    <p:set>
                                      <p:cBhvr>
                                        <p:cTn id="45" dur="1" fill="hold">
                                          <p:stCondLst>
                                            <p:cond delay="0"/>
                                          </p:stCondLst>
                                        </p:cTn>
                                        <p:tgtEl>
                                          <p:spTgt spid="8">
                                            <p:txEl>
                                              <p:pRg st="10" end="10"/>
                                            </p:txEl>
                                          </p:spTgt>
                                        </p:tgtEl>
                                        <p:attrNameLst>
                                          <p:attrName>style.visibility</p:attrName>
                                        </p:attrNameLst>
                                      </p:cBhvr>
                                      <p:to>
                                        <p:strVal val="visible"/>
                                      </p:to>
                                    </p:set>
                                    <p:anim calcmode="lin" valueType="num">
                                      <p:cBhvr>
                                        <p:cTn id="46" dur="1000" fill="hold"/>
                                        <p:tgtEl>
                                          <p:spTgt spid="8">
                                            <p:txEl>
                                              <p:pRg st="10" end="10"/>
                                            </p:txEl>
                                          </p:spTgt>
                                        </p:tgtEl>
                                        <p:attrNameLst>
                                          <p:attrName>ppt_w</p:attrName>
                                        </p:attrNameLst>
                                      </p:cBhvr>
                                      <p:tavLst>
                                        <p:tav tm="0">
                                          <p:val>
                                            <p:strVal val="#ppt_w*0.70"/>
                                          </p:val>
                                        </p:tav>
                                        <p:tav tm="100000">
                                          <p:val>
                                            <p:strVal val="#ppt_w"/>
                                          </p:val>
                                        </p:tav>
                                      </p:tavLst>
                                    </p:anim>
                                    <p:anim calcmode="lin" valueType="num">
                                      <p:cBhvr>
                                        <p:cTn id="47" dur="1000" fill="hold"/>
                                        <p:tgtEl>
                                          <p:spTgt spid="8">
                                            <p:txEl>
                                              <p:pRg st="10" end="10"/>
                                            </p:txEl>
                                          </p:spTgt>
                                        </p:tgtEl>
                                        <p:attrNameLst>
                                          <p:attrName>ppt_h</p:attrName>
                                        </p:attrNameLst>
                                      </p:cBhvr>
                                      <p:tavLst>
                                        <p:tav tm="0">
                                          <p:val>
                                            <p:strVal val="#ppt_h"/>
                                          </p:val>
                                        </p:tav>
                                        <p:tav tm="100000">
                                          <p:val>
                                            <p:strVal val="#ppt_h"/>
                                          </p:val>
                                        </p:tav>
                                      </p:tavLst>
                                    </p:anim>
                                    <p:animEffect transition="in" filter="fade">
                                      <p:cBhvr>
                                        <p:cTn id="48" dur="1000"/>
                                        <p:tgtEl>
                                          <p:spTgt spid="8">
                                            <p:txEl>
                                              <p:pRg st="10" end="10"/>
                                            </p:txEl>
                                          </p:spTgt>
                                        </p:tgtEl>
                                      </p:cBhvr>
                                    </p:animEffect>
                                  </p:childTnLst>
                                </p:cTn>
                              </p:par>
                            </p:childTnLst>
                          </p:cTn>
                        </p:par>
                        <p:par>
                          <p:cTn id="49" fill="hold">
                            <p:stCondLst>
                              <p:cond delay="2500"/>
                            </p:stCondLst>
                            <p:childTnLst>
                              <p:par>
                                <p:cTn id="50" presetID="55" presetClass="entr" presetSubtype="0" fill="hold" nodeType="afterEffect">
                                  <p:stCondLst>
                                    <p:cond delay="500"/>
                                  </p:stCondLst>
                                  <p:childTnLst>
                                    <p:set>
                                      <p:cBhvr>
                                        <p:cTn id="51" dur="1" fill="hold">
                                          <p:stCondLst>
                                            <p:cond delay="0"/>
                                          </p:stCondLst>
                                        </p:cTn>
                                        <p:tgtEl>
                                          <p:spTgt spid="8">
                                            <p:txEl>
                                              <p:pRg st="11" end="11"/>
                                            </p:txEl>
                                          </p:spTgt>
                                        </p:tgtEl>
                                        <p:attrNameLst>
                                          <p:attrName>style.visibility</p:attrName>
                                        </p:attrNameLst>
                                      </p:cBhvr>
                                      <p:to>
                                        <p:strVal val="visible"/>
                                      </p:to>
                                    </p:set>
                                    <p:anim calcmode="lin" valueType="num">
                                      <p:cBhvr>
                                        <p:cTn id="52" dur="1000" fill="hold"/>
                                        <p:tgtEl>
                                          <p:spTgt spid="8">
                                            <p:txEl>
                                              <p:pRg st="11" end="11"/>
                                            </p:txEl>
                                          </p:spTgt>
                                        </p:tgtEl>
                                        <p:attrNameLst>
                                          <p:attrName>ppt_w</p:attrName>
                                        </p:attrNameLst>
                                      </p:cBhvr>
                                      <p:tavLst>
                                        <p:tav tm="0">
                                          <p:val>
                                            <p:strVal val="#ppt_w*0.70"/>
                                          </p:val>
                                        </p:tav>
                                        <p:tav tm="100000">
                                          <p:val>
                                            <p:strVal val="#ppt_w"/>
                                          </p:val>
                                        </p:tav>
                                      </p:tavLst>
                                    </p:anim>
                                    <p:anim calcmode="lin" valueType="num">
                                      <p:cBhvr>
                                        <p:cTn id="53" dur="1000" fill="hold"/>
                                        <p:tgtEl>
                                          <p:spTgt spid="8">
                                            <p:txEl>
                                              <p:pRg st="11" end="11"/>
                                            </p:txEl>
                                          </p:spTgt>
                                        </p:tgtEl>
                                        <p:attrNameLst>
                                          <p:attrName>ppt_h</p:attrName>
                                        </p:attrNameLst>
                                      </p:cBhvr>
                                      <p:tavLst>
                                        <p:tav tm="0">
                                          <p:val>
                                            <p:strVal val="#ppt_h"/>
                                          </p:val>
                                        </p:tav>
                                        <p:tav tm="100000">
                                          <p:val>
                                            <p:strVal val="#ppt_h"/>
                                          </p:val>
                                        </p:tav>
                                      </p:tavLst>
                                    </p:anim>
                                    <p:animEffect transition="in" filter="fade">
                                      <p:cBhvr>
                                        <p:cTn id="54" dur="1000"/>
                                        <p:tgtEl>
                                          <p:spTgt spid="8">
                                            <p:txEl>
                                              <p:pRg st="11" end="11"/>
                                            </p:txEl>
                                          </p:spTgt>
                                        </p:tgtEl>
                                      </p:cBhvr>
                                    </p:animEffect>
                                  </p:childTnLst>
                                </p:cTn>
                              </p:par>
                            </p:childTnLst>
                          </p:cTn>
                        </p:par>
                        <p:par>
                          <p:cTn id="55" fill="hold">
                            <p:stCondLst>
                              <p:cond delay="4000"/>
                            </p:stCondLst>
                            <p:childTnLst>
                              <p:par>
                                <p:cTn id="56" presetID="55" presetClass="entr" presetSubtype="0" fill="hold" nodeType="afterEffect">
                                  <p:stCondLst>
                                    <p:cond delay="500"/>
                                  </p:stCondLst>
                                  <p:childTnLst>
                                    <p:set>
                                      <p:cBhvr>
                                        <p:cTn id="57" dur="1" fill="hold">
                                          <p:stCondLst>
                                            <p:cond delay="0"/>
                                          </p:stCondLst>
                                        </p:cTn>
                                        <p:tgtEl>
                                          <p:spTgt spid="8">
                                            <p:txEl>
                                              <p:pRg st="12" end="12"/>
                                            </p:txEl>
                                          </p:spTgt>
                                        </p:tgtEl>
                                        <p:attrNameLst>
                                          <p:attrName>style.visibility</p:attrName>
                                        </p:attrNameLst>
                                      </p:cBhvr>
                                      <p:to>
                                        <p:strVal val="visible"/>
                                      </p:to>
                                    </p:set>
                                    <p:anim calcmode="lin" valueType="num">
                                      <p:cBhvr>
                                        <p:cTn id="58" dur="1000" fill="hold"/>
                                        <p:tgtEl>
                                          <p:spTgt spid="8">
                                            <p:txEl>
                                              <p:pRg st="12" end="12"/>
                                            </p:txEl>
                                          </p:spTgt>
                                        </p:tgtEl>
                                        <p:attrNameLst>
                                          <p:attrName>ppt_w</p:attrName>
                                        </p:attrNameLst>
                                      </p:cBhvr>
                                      <p:tavLst>
                                        <p:tav tm="0">
                                          <p:val>
                                            <p:strVal val="#ppt_w*0.70"/>
                                          </p:val>
                                        </p:tav>
                                        <p:tav tm="100000">
                                          <p:val>
                                            <p:strVal val="#ppt_w"/>
                                          </p:val>
                                        </p:tav>
                                      </p:tavLst>
                                    </p:anim>
                                    <p:anim calcmode="lin" valueType="num">
                                      <p:cBhvr>
                                        <p:cTn id="59" dur="1000" fill="hold"/>
                                        <p:tgtEl>
                                          <p:spTgt spid="8">
                                            <p:txEl>
                                              <p:pRg st="12" end="12"/>
                                            </p:txEl>
                                          </p:spTgt>
                                        </p:tgtEl>
                                        <p:attrNameLst>
                                          <p:attrName>ppt_h</p:attrName>
                                        </p:attrNameLst>
                                      </p:cBhvr>
                                      <p:tavLst>
                                        <p:tav tm="0">
                                          <p:val>
                                            <p:strVal val="#ppt_h"/>
                                          </p:val>
                                        </p:tav>
                                        <p:tav tm="100000">
                                          <p:val>
                                            <p:strVal val="#ppt_h"/>
                                          </p:val>
                                        </p:tav>
                                      </p:tavLst>
                                    </p:anim>
                                    <p:animEffect transition="in" filter="fade">
                                      <p:cBhvr>
                                        <p:cTn id="60" dur="1000"/>
                                        <p:tgtEl>
                                          <p:spTgt spid="8">
                                            <p:txEl>
                                              <p:pRg st="12" end="12"/>
                                            </p:txEl>
                                          </p:spTgt>
                                        </p:tgtEl>
                                      </p:cBhvr>
                                    </p:animEffect>
                                  </p:childTnLst>
                                </p:cTn>
                              </p:par>
                            </p:childTnLst>
                          </p:cTn>
                        </p:par>
                        <p:par>
                          <p:cTn id="61" fill="hold">
                            <p:stCondLst>
                              <p:cond delay="5500"/>
                            </p:stCondLst>
                            <p:childTnLst>
                              <p:par>
                                <p:cTn id="62" presetID="55" presetClass="entr" presetSubtype="0" fill="hold" nodeType="afterEffect">
                                  <p:stCondLst>
                                    <p:cond delay="500"/>
                                  </p:stCondLst>
                                  <p:childTnLst>
                                    <p:set>
                                      <p:cBhvr>
                                        <p:cTn id="63" dur="1" fill="hold">
                                          <p:stCondLst>
                                            <p:cond delay="0"/>
                                          </p:stCondLst>
                                        </p:cTn>
                                        <p:tgtEl>
                                          <p:spTgt spid="8">
                                            <p:txEl>
                                              <p:pRg st="13" end="13"/>
                                            </p:txEl>
                                          </p:spTgt>
                                        </p:tgtEl>
                                        <p:attrNameLst>
                                          <p:attrName>style.visibility</p:attrName>
                                        </p:attrNameLst>
                                      </p:cBhvr>
                                      <p:to>
                                        <p:strVal val="visible"/>
                                      </p:to>
                                    </p:set>
                                    <p:anim calcmode="lin" valueType="num">
                                      <p:cBhvr>
                                        <p:cTn id="64" dur="1000" fill="hold"/>
                                        <p:tgtEl>
                                          <p:spTgt spid="8">
                                            <p:txEl>
                                              <p:pRg st="13" end="13"/>
                                            </p:txEl>
                                          </p:spTgt>
                                        </p:tgtEl>
                                        <p:attrNameLst>
                                          <p:attrName>ppt_w</p:attrName>
                                        </p:attrNameLst>
                                      </p:cBhvr>
                                      <p:tavLst>
                                        <p:tav tm="0">
                                          <p:val>
                                            <p:strVal val="#ppt_w*0.70"/>
                                          </p:val>
                                        </p:tav>
                                        <p:tav tm="100000">
                                          <p:val>
                                            <p:strVal val="#ppt_w"/>
                                          </p:val>
                                        </p:tav>
                                      </p:tavLst>
                                    </p:anim>
                                    <p:anim calcmode="lin" valueType="num">
                                      <p:cBhvr>
                                        <p:cTn id="65" dur="1000" fill="hold"/>
                                        <p:tgtEl>
                                          <p:spTgt spid="8">
                                            <p:txEl>
                                              <p:pRg st="13" end="13"/>
                                            </p:txEl>
                                          </p:spTgt>
                                        </p:tgtEl>
                                        <p:attrNameLst>
                                          <p:attrName>ppt_h</p:attrName>
                                        </p:attrNameLst>
                                      </p:cBhvr>
                                      <p:tavLst>
                                        <p:tav tm="0">
                                          <p:val>
                                            <p:strVal val="#ppt_h"/>
                                          </p:val>
                                        </p:tav>
                                        <p:tav tm="100000">
                                          <p:val>
                                            <p:strVal val="#ppt_h"/>
                                          </p:val>
                                        </p:tav>
                                      </p:tavLst>
                                    </p:anim>
                                    <p:animEffect transition="in" filter="fade">
                                      <p:cBhvr>
                                        <p:cTn id="66" dur="1000"/>
                                        <p:tgtEl>
                                          <p:spTgt spid="8">
                                            <p:txEl>
                                              <p:pRg st="13" end="13"/>
                                            </p:txEl>
                                          </p:spTgt>
                                        </p:tgtEl>
                                      </p:cBhvr>
                                    </p:animEffect>
                                  </p:childTnLst>
                                </p:cTn>
                              </p:par>
                            </p:childTnLst>
                          </p:cTn>
                        </p:par>
                        <p:par>
                          <p:cTn id="67" fill="hold">
                            <p:stCondLst>
                              <p:cond delay="7000"/>
                            </p:stCondLst>
                            <p:childTnLst>
                              <p:par>
                                <p:cTn id="68" presetID="55" presetClass="entr" presetSubtype="0" fill="hold" nodeType="afterEffect">
                                  <p:stCondLst>
                                    <p:cond delay="500"/>
                                  </p:stCondLst>
                                  <p:childTnLst>
                                    <p:set>
                                      <p:cBhvr>
                                        <p:cTn id="69" dur="1" fill="hold">
                                          <p:stCondLst>
                                            <p:cond delay="0"/>
                                          </p:stCondLst>
                                        </p:cTn>
                                        <p:tgtEl>
                                          <p:spTgt spid="8">
                                            <p:txEl>
                                              <p:pRg st="14" end="14"/>
                                            </p:txEl>
                                          </p:spTgt>
                                        </p:tgtEl>
                                        <p:attrNameLst>
                                          <p:attrName>style.visibility</p:attrName>
                                        </p:attrNameLst>
                                      </p:cBhvr>
                                      <p:to>
                                        <p:strVal val="visible"/>
                                      </p:to>
                                    </p:set>
                                    <p:anim calcmode="lin" valueType="num">
                                      <p:cBhvr>
                                        <p:cTn id="70" dur="1000" fill="hold"/>
                                        <p:tgtEl>
                                          <p:spTgt spid="8">
                                            <p:txEl>
                                              <p:pRg st="14" end="14"/>
                                            </p:txEl>
                                          </p:spTgt>
                                        </p:tgtEl>
                                        <p:attrNameLst>
                                          <p:attrName>ppt_w</p:attrName>
                                        </p:attrNameLst>
                                      </p:cBhvr>
                                      <p:tavLst>
                                        <p:tav tm="0">
                                          <p:val>
                                            <p:strVal val="#ppt_w*0.70"/>
                                          </p:val>
                                        </p:tav>
                                        <p:tav tm="100000">
                                          <p:val>
                                            <p:strVal val="#ppt_w"/>
                                          </p:val>
                                        </p:tav>
                                      </p:tavLst>
                                    </p:anim>
                                    <p:anim calcmode="lin" valueType="num">
                                      <p:cBhvr>
                                        <p:cTn id="71" dur="1000" fill="hold"/>
                                        <p:tgtEl>
                                          <p:spTgt spid="8">
                                            <p:txEl>
                                              <p:pRg st="14" end="14"/>
                                            </p:txEl>
                                          </p:spTgt>
                                        </p:tgtEl>
                                        <p:attrNameLst>
                                          <p:attrName>ppt_h</p:attrName>
                                        </p:attrNameLst>
                                      </p:cBhvr>
                                      <p:tavLst>
                                        <p:tav tm="0">
                                          <p:val>
                                            <p:strVal val="#ppt_h"/>
                                          </p:val>
                                        </p:tav>
                                        <p:tav tm="100000">
                                          <p:val>
                                            <p:strVal val="#ppt_h"/>
                                          </p:val>
                                        </p:tav>
                                      </p:tavLst>
                                    </p:anim>
                                    <p:animEffect transition="in" filter="fade">
                                      <p:cBhvr>
                                        <p:cTn id="72" dur="1000"/>
                                        <p:tgtEl>
                                          <p:spTgt spid="8">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3156" y="-529206"/>
            <a:ext cx="5679868"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31</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bg1"/>
                </a:solidFill>
                <a:latin typeface="Segoe Script" panose="020B0504020000000003" pitchFamily="34" charset="0"/>
              </a:rPr>
              <a:t>1. L’ARO - Lauzelle</a:t>
            </a:r>
          </a:p>
          <a:p>
            <a:pPr lvl="1"/>
            <a:r>
              <a:rPr lang="fr-FR" noProof="0" dirty="0">
                <a:solidFill>
                  <a:schemeClr val="bg1"/>
                </a:solidFill>
                <a:latin typeface="Segoe Script" panose="020B0504020000000003" pitchFamily="34" charset="0"/>
              </a:rPr>
              <a:t>2. Notre projet pédagogique</a:t>
            </a:r>
          </a:p>
          <a:p>
            <a:pPr lvl="1"/>
            <a:r>
              <a:rPr lang="fr-FR" noProof="0" dirty="0">
                <a:solidFill>
                  <a:schemeClr val="bg1"/>
                </a:solidFill>
                <a:latin typeface="Segoe Script" panose="020B0504020000000003" pitchFamily="34" charset="0"/>
              </a:rPr>
              <a:t>3. L’évaluation</a:t>
            </a:r>
          </a:p>
          <a:p>
            <a:pPr lvl="1"/>
            <a:r>
              <a:rPr lang="fr-FR" noProof="0" dirty="0">
                <a:solidFill>
                  <a:schemeClr val="bg1"/>
                </a:solidFill>
                <a:latin typeface="Segoe Script" panose="020B0504020000000003" pitchFamily="34" charset="0"/>
              </a:rPr>
              <a:t>4. L’élève en difficulté</a:t>
            </a:r>
          </a:p>
          <a:p>
            <a:pPr lvl="1"/>
            <a:r>
              <a:rPr lang="fr-FR" dirty="0">
                <a:solidFill>
                  <a:schemeClr val="accent2">
                    <a:lumMod val="50000"/>
                    <a:lumOff val="50000"/>
                  </a:schemeClr>
                </a:solidFill>
                <a:latin typeface="Segoe Script" panose="020B0504020000000003" pitchFamily="34" charset="0"/>
              </a:rPr>
              <a:t>5. Une scolarité complète à Lauzelle</a:t>
            </a:r>
          </a:p>
          <a:p>
            <a:pPr lvl="1"/>
            <a:r>
              <a:rPr lang="fr-FR" noProof="0" dirty="0">
                <a:solidFill>
                  <a:schemeClr val="bg1"/>
                </a:solidFill>
                <a:latin typeface="Segoe Script" panose="020B0504020000000003" pitchFamily="34" charset="0"/>
              </a:rPr>
              <a:t>6. Une journée type</a:t>
            </a:r>
          </a:p>
          <a:p>
            <a:pPr lvl="1"/>
            <a:r>
              <a:rPr lang="fr-FR" noProof="0" dirty="0">
                <a:solidFill>
                  <a:schemeClr val="bg1"/>
                </a:solidFill>
                <a:latin typeface="Segoe Script" panose="020B0504020000000003" pitchFamily="34" charset="0"/>
              </a:rPr>
              <a:t>7. Quelques activités de l’école</a:t>
            </a:r>
          </a:p>
          <a:p>
            <a:pPr lvl="1"/>
            <a:r>
              <a:rPr lang="fr-FR" noProof="0" dirty="0">
                <a:solidFill>
                  <a:schemeClr val="bg1"/>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13995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xEl>
                                              <p:pRg st="7" end="7"/>
                                            </p:txEl>
                                          </p:spTgt>
                                        </p:tgtEl>
                                      </p:cBhvr>
                                      <p:by x="110000" y="110000"/>
                                    </p:animScale>
                                  </p:childTnLst>
                                </p:cTn>
                              </p:par>
                              <p:par>
                                <p:cTn id="7" presetID="9" presetClass="emph" presetSubtype="0" nodeType="withEffect">
                                  <p:stCondLst>
                                    <p:cond delay="0"/>
                                  </p:stCondLst>
                                  <p:childTnLst>
                                    <p:set>
                                      <p:cBhvr rctx="PPT">
                                        <p:cTn id="8" dur="indefinite"/>
                                        <p:tgtEl>
                                          <p:spTgt spid="6">
                                            <p:txEl>
                                              <p:pRg st="8" end="8"/>
                                            </p:txEl>
                                          </p:spTgt>
                                        </p:tgtEl>
                                        <p:attrNameLst>
                                          <p:attrName>style.opacity</p:attrName>
                                        </p:attrNameLst>
                                      </p:cBhvr>
                                      <p:to>
                                        <p:strVal val="0.5"/>
                                      </p:to>
                                    </p:set>
                                    <p:animEffect filter="image" prLst="opacity: 0.5">
                                      <p:cBhvr rctx="IE">
                                        <p:cTn id="9" dur="indefinite"/>
                                        <p:tgtEl>
                                          <p:spTgt spid="6">
                                            <p:txEl>
                                              <p:pRg st="8" end="8"/>
                                            </p:txEl>
                                          </p:spTgt>
                                        </p:tgtEl>
                                      </p:cBhvr>
                                    </p:animEffect>
                                  </p:childTnLst>
                                </p:cTn>
                              </p:par>
                              <p:par>
                                <p:cTn id="10" presetID="9" presetClass="emph" presetSubtype="0" nodeType="withEffect">
                                  <p:stCondLst>
                                    <p:cond delay="0"/>
                                  </p:stCondLst>
                                  <p:childTnLst>
                                    <p:set>
                                      <p:cBhvr rctx="PPT">
                                        <p:cTn id="11" dur="indefinite"/>
                                        <p:tgtEl>
                                          <p:spTgt spid="6">
                                            <p:txEl>
                                              <p:pRg st="9" end="9"/>
                                            </p:txEl>
                                          </p:spTgt>
                                        </p:tgtEl>
                                        <p:attrNameLst>
                                          <p:attrName>style.opacity</p:attrName>
                                        </p:attrNameLst>
                                      </p:cBhvr>
                                      <p:to>
                                        <p:strVal val="0.5"/>
                                      </p:to>
                                    </p:set>
                                    <p:animEffect filter="image" prLst="opacity: 0.5">
                                      <p:cBhvr rctx="IE">
                                        <p:cTn id="12" dur="indefinite"/>
                                        <p:tgtEl>
                                          <p:spTgt spid="6">
                                            <p:txEl>
                                              <p:pRg st="9" end="9"/>
                                            </p:txEl>
                                          </p:spTgt>
                                        </p:tgtEl>
                                      </p:cBhvr>
                                    </p:animEffect>
                                  </p:childTnLst>
                                </p:cTn>
                              </p:par>
                              <p:par>
                                <p:cTn id="13" presetID="9" presetClass="emph" presetSubtype="0" nodeType="withEffect">
                                  <p:stCondLst>
                                    <p:cond delay="0"/>
                                  </p:stCondLst>
                                  <p:childTnLst>
                                    <p:set>
                                      <p:cBhvr rctx="PPT">
                                        <p:cTn id="14" dur="indefinite"/>
                                        <p:tgtEl>
                                          <p:spTgt spid="6">
                                            <p:txEl>
                                              <p:pRg st="10" end="10"/>
                                            </p:txEl>
                                          </p:spTgt>
                                        </p:tgtEl>
                                        <p:attrNameLst>
                                          <p:attrName>style.opacity</p:attrName>
                                        </p:attrNameLst>
                                      </p:cBhvr>
                                      <p:to>
                                        <p:strVal val="0.5"/>
                                      </p:to>
                                    </p:set>
                                    <p:animEffect filter="image" prLst="opacity: 0.5">
                                      <p:cBhvr rctx="IE">
                                        <p:cTn id="15" dur="indefinite"/>
                                        <p:tgtEl>
                                          <p:spTgt spid="6">
                                            <p:txEl>
                                              <p:pRg st="10" end="10"/>
                                            </p:txEl>
                                          </p:spTgt>
                                        </p:tgtEl>
                                      </p:cBhvr>
                                    </p:animEffect>
                                  </p:childTnLst>
                                </p:cTn>
                              </p:par>
                              <p:par>
                                <p:cTn id="16" presetID="9" presetClass="emph" presetSubtype="0" nodeType="withEffect">
                                  <p:stCondLst>
                                    <p:cond delay="0"/>
                                  </p:stCondLst>
                                  <p:childTnLst>
                                    <p:set>
                                      <p:cBhvr rctx="PPT">
                                        <p:cTn id="17" dur="indefinite"/>
                                        <p:tgtEl>
                                          <p:spTgt spid="6">
                                            <p:txEl>
                                              <p:pRg st="12" end="12"/>
                                            </p:txEl>
                                          </p:spTgt>
                                        </p:tgtEl>
                                        <p:attrNameLst>
                                          <p:attrName>style.opacity</p:attrName>
                                        </p:attrNameLst>
                                      </p:cBhvr>
                                      <p:to>
                                        <p:strVal val="0.5"/>
                                      </p:to>
                                    </p:set>
                                    <p:animEffect filter="image" prLst="opacity: 0.5">
                                      <p:cBhvr rctx="IE">
                                        <p:cTn id="18" dur="indefinite"/>
                                        <p:tgtEl>
                                          <p:spTgt spid="6">
                                            <p:txEl>
                                              <p:pRg st="12" end="12"/>
                                            </p:txEl>
                                          </p:spTgt>
                                        </p:tgtEl>
                                      </p:cBhvr>
                                    </p:animEffect>
                                  </p:childTnLst>
                                </p:cTn>
                              </p:par>
                              <p:par>
                                <p:cTn id="19" presetID="9" presetClass="emph" presetSubtype="0" nodeType="withEffect">
                                  <p:stCondLst>
                                    <p:cond delay="0"/>
                                  </p:stCondLst>
                                  <p:childTnLst>
                                    <p:set>
                                      <p:cBhvr rctx="PPT">
                                        <p:cTn id="20" dur="indefinite"/>
                                        <p:tgtEl>
                                          <p:spTgt spid="6">
                                            <p:txEl>
                                              <p:pRg st="3" end="3"/>
                                            </p:txEl>
                                          </p:spTgt>
                                        </p:tgtEl>
                                        <p:attrNameLst>
                                          <p:attrName>style.opacity</p:attrName>
                                        </p:attrNameLst>
                                      </p:cBhvr>
                                      <p:to>
                                        <p:strVal val="0.5"/>
                                      </p:to>
                                    </p:set>
                                    <p:animEffect filter="image" prLst="opacity: 0.5">
                                      <p:cBhvr rctx="IE">
                                        <p:cTn id="21" dur="indefinite"/>
                                        <p:tgtEl>
                                          <p:spTgt spid="6">
                                            <p:txEl>
                                              <p:pRg st="3" end="3"/>
                                            </p:txEl>
                                          </p:spTgt>
                                        </p:tgtEl>
                                      </p:cBhvr>
                                    </p:animEffect>
                                  </p:childTnLst>
                                </p:cTn>
                              </p:par>
                              <p:par>
                                <p:cTn id="22" presetID="9" presetClass="emph" presetSubtype="0" nodeType="withEffect">
                                  <p:stCondLst>
                                    <p:cond delay="0"/>
                                  </p:stCondLst>
                                  <p:childTnLst>
                                    <p:set>
                                      <p:cBhvr rctx="PPT">
                                        <p:cTn id="23" dur="indefinite"/>
                                        <p:tgtEl>
                                          <p:spTgt spid="6">
                                            <p:txEl>
                                              <p:pRg st="4" end="4"/>
                                            </p:txEl>
                                          </p:spTgt>
                                        </p:tgtEl>
                                        <p:attrNameLst>
                                          <p:attrName>style.opacity</p:attrName>
                                        </p:attrNameLst>
                                      </p:cBhvr>
                                      <p:to>
                                        <p:strVal val="0.5"/>
                                      </p:to>
                                    </p:set>
                                    <p:animEffect filter="image" prLst="opacity: 0.5">
                                      <p:cBhvr rctx="IE">
                                        <p:cTn id="24" dur="indefinite"/>
                                        <p:tgtEl>
                                          <p:spTgt spid="6">
                                            <p:txEl>
                                              <p:pRg st="4" end="4"/>
                                            </p:txEl>
                                          </p:spTgt>
                                        </p:tgtEl>
                                      </p:cBhvr>
                                    </p:animEffect>
                                  </p:childTnLst>
                                </p:cTn>
                              </p:par>
                              <p:par>
                                <p:cTn id="25" presetID="9" presetClass="emph" presetSubtype="0" nodeType="withEffect">
                                  <p:stCondLst>
                                    <p:cond delay="0"/>
                                  </p:stCondLst>
                                  <p:childTnLst>
                                    <p:set>
                                      <p:cBhvr rctx="PPT">
                                        <p:cTn id="26" dur="indefinite"/>
                                        <p:tgtEl>
                                          <p:spTgt spid="6">
                                            <p:txEl>
                                              <p:pRg st="5" end="5"/>
                                            </p:txEl>
                                          </p:spTgt>
                                        </p:tgtEl>
                                        <p:attrNameLst>
                                          <p:attrName>style.opacity</p:attrName>
                                        </p:attrNameLst>
                                      </p:cBhvr>
                                      <p:to>
                                        <p:strVal val="0.5"/>
                                      </p:to>
                                    </p:set>
                                    <p:animEffect filter="image" prLst="opacity: 0.5">
                                      <p:cBhvr rctx="IE">
                                        <p:cTn id="27" dur="indefinite"/>
                                        <p:tgtEl>
                                          <p:spTgt spid="6">
                                            <p:txEl>
                                              <p:pRg st="5" end="5"/>
                                            </p:txEl>
                                          </p:spTgt>
                                        </p:tgtEl>
                                      </p:cBhvr>
                                    </p:animEffect>
                                  </p:childTnLst>
                                </p:cTn>
                              </p:par>
                              <p:par>
                                <p:cTn id="28" presetID="9" presetClass="emph" presetSubtype="0" nodeType="withEffect">
                                  <p:stCondLst>
                                    <p:cond delay="0"/>
                                  </p:stCondLst>
                                  <p:childTnLst>
                                    <p:set>
                                      <p:cBhvr rctx="PPT">
                                        <p:cTn id="29" dur="indefinite"/>
                                        <p:tgtEl>
                                          <p:spTgt spid="6">
                                            <p:txEl>
                                              <p:pRg st="6" end="6"/>
                                            </p:txEl>
                                          </p:spTgt>
                                        </p:tgtEl>
                                        <p:attrNameLst>
                                          <p:attrName>style.opacity</p:attrName>
                                        </p:attrNameLst>
                                      </p:cBhvr>
                                      <p:to>
                                        <p:strVal val="0.5"/>
                                      </p:to>
                                    </p:set>
                                    <p:animEffect filter="image" prLst="opacity: 0.5">
                                      <p:cBhvr rctx="IE">
                                        <p:cTn id="30" dur="indefinite"/>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6785" y="-532835"/>
            <a:ext cx="5672610"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32</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Une scolarité complète à Lauzelle</a:t>
            </a:r>
          </a:p>
        </p:txBody>
      </p:sp>
      <p:graphicFrame>
        <p:nvGraphicFramePr>
          <p:cNvPr id="6" name="Diagram 5"/>
          <p:cNvGraphicFramePr/>
          <p:nvPr>
            <p:extLst>
              <p:ext uri="{D42A27DB-BD31-4B8C-83A1-F6EECF244321}">
                <p14:modId xmlns:p14="http://schemas.microsoft.com/office/powerpoint/2010/main" val="3826482696"/>
              </p:ext>
            </p:extLst>
          </p:nvPr>
        </p:nvGraphicFramePr>
        <p:xfrm>
          <a:off x="439269" y="2726711"/>
          <a:ext cx="11346331" cy="3767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p:cNvGraphicFramePr/>
          <p:nvPr>
            <p:extLst>
              <p:ext uri="{D42A27DB-BD31-4B8C-83A1-F6EECF244321}">
                <p14:modId xmlns:p14="http://schemas.microsoft.com/office/powerpoint/2010/main" val="3908545731"/>
              </p:ext>
            </p:extLst>
          </p:nvPr>
        </p:nvGraphicFramePr>
        <p:xfrm>
          <a:off x="-101600" y="1448727"/>
          <a:ext cx="10388600" cy="112937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TextBox 11"/>
          <p:cNvSpPr txBox="1"/>
          <p:nvPr/>
        </p:nvSpPr>
        <p:spPr>
          <a:xfrm>
            <a:off x="10257970" y="1625600"/>
            <a:ext cx="1934030" cy="830997"/>
          </a:xfrm>
          <a:prstGeom prst="rect">
            <a:avLst/>
          </a:prstGeom>
          <a:noFill/>
        </p:spPr>
        <p:txBody>
          <a:bodyPr wrap="square" rtlCol="0">
            <a:spAutoFit/>
          </a:bodyPr>
          <a:lstStyle/>
          <a:p>
            <a:pPr algn="ctr"/>
            <a:r>
              <a:rPr lang="fr-FR" sz="2400" b="1" dirty="0">
                <a:solidFill>
                  <a:schemeClr val="accent2"/>
                </a:solidFill>
                <a:effectLst>
                  <a:outerShdw blurRad="38100" dist="38100" dir="2700000" algn="tl">
                    <a:srgbClr val="000000">
                      <a:alpha val="43137"/>
                    </a:srgbClr>
                  </a:outerShdw>
                </a:effectLst>
                <a:latin typeface="+mj-lt"/>
              </a:rPr>
              <a:t>études </a:t>
            </a:r>
          </a:p>
          <a:p>
            <a:pPr algn="ctr"/>
            <a:r>
              <a:rPr lang="fr-FR" sz="2400" b="1" dirty="0">
                <a:solidFill>
                  <a:schemeClr val="accent2"/>
                </a:solidFill>
                <a:effectLst>
                  <a:outerShdw blurRad="38100" dist="38100" dir="2700000" algn="tl">
                    <a:srgbClr val="000000">
                      <a:alpha val="43137"/>
                    </a:srgbClr>
                  </a:outerShdw>
                </a:effectLst>
                <a:latin typeface="+mj-lt"/>
              </a:rPr>
              <a:t>supérieures</a:t>
            </a:r>
          </a:p>
        </p:txBody>
      </p:sp>
      <p:pic>
        <p:nvPicPr>
          <p:cNvPr id="3074" name="Picture 2" descr="Gerelateerde afbeeldi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40792" y="1002514"/>
            <a:ext cx="1055308" cy="105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59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graphicEl>
                                              <a:dgm id="{60E2D43E-AB14-4B70-B912-3AC3030DE8E1}"/>
                                            </p:graphic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
                                            <p:graphicEl>
                                              <a:dgm id="{86C4EA35-D5C2-4192-97E2-D1E2E02AFB11}"/>
                                            </p:graphic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6">
                                            <p:graphicEl>
                                              <a:dgm id="{C5E2DF8B-BE0B-46AA-85FB-9C87D8F65715}"/>
                                            </p:graphic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
                                            <p:graphicEl>
                                              <a:dgm id="{AF2868EB-D104-414D-A9B0-FA476A894B43}"/>
                                            </p:graphic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graphicEl>
                                              <a:dgm id="{53A6068C-23A6-4808-AE27-AB3A7A37A7C4}"/>
                                            </p:graphicEl>
                                          </p:spTgt>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6">
                                            <p:graphicEl>
                                              <a:dgm id="{35632714-DF56-4049-A7B4-797453B937A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Graphic spid="8" grpId="0">
        <p:bldAsOne/>
      </p:bldGraphic>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2238" y="-548288"/>
            <a:ext cx="5641704"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33</a:t>
            </a:fld>
            <a:endParaRPr lang="fr-FR" sz="1200"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733695601"/>
              </p:ext>
            </p:extLst>
          </p:nvPr>
        </p:nvGraphicFramePr>
        <p:xfrm>
          <a:off x="345100" y="320370"/>
          <a:ext cx="11460631" cy="4997867"/>
        </p:xfrm>
        <a:graphic>
          <a:graphicData uri="http://schemas.openxmlformats.org/drawingml/2006/table">
            <a:tbl>
              <a:tblPr firstRow="1" firstCol="1" bandRow="1">
                <a:tableStyleId>{2D5ABB26-0587-4C30-8999-92F81FD0307C}</a:tableStyleId>
              </a:tblPr>
              <a:tblGrid>
                <a:gridCol w="3124817">
                  <a:extLst>
                    <a:ext uri="{9D8B030D-6E8A-4147-A177-3AD203B41FA5}">
                      <a16:colId xmlns:a16="http://schemas.microsoft.com/office/drawing/2014/main" val="20000"/>
                    </a:ext>
                  </a:extLst>
                </a:gridCol>
                <a:gridCol w="2570331">
                  <a:extLst>
                    <a:ext uri="{9D8B030D-6E8A-4147-A177-3AD203B41FA5}">
                      <a16:colId xmlns:a16="http://schemas.microsoft.com/office/drawing/2014/main" val="20001"/>
                    </a:ext>
                  </a:extLst>
                </a:gridCol>
                <a:gridCol w="1904681">
                  <a:extLst>
                    <a:ext uri="{9D8B030D-6E8A-4147-A177-3AD203B41FA5}">
                      <a16:colId xmlns:a16="http://schemas.microsoft.com/office/drawing/2014/main" val="20002"/>
                    </a:ext>
                  </a:extLst>
                </a:gridCol>
                <a:gridCol w="1290471">
                  <a:extLst>
                    <a:ext uri="{9D8B030D-6E8A-4147-A177-3AD203B41FA5}">
                      <a16:colId xmlns:a16="http://schemas.microsoft.com/office/drawing/2014/main" val="20003"/>
                    </a:ext>
                  </a:extLst>
                </a:gridCol>
                <a:gridCol w="2570331">
                  <a:extLst>
                    <a:ext uri="{9D8B030D-6E8A-4147-A177-3AD203B41FA5}">
                      <a16:colId xmlns:a16="http://schemas.microsoft.com/office/drawing/2014/main" val="20004"/>
                    </a:ext>
                  </a:extLst>
                </a:gridCol>
              </a:tblGrid>
              <a:tr h="426031">
                <a:tc gridSpan="5">
                  <a:txBody>
                    <a:bodyPr/>
                    <a:lstStyle/>
                    <a:p>
                      <a:pPr algn="ctr">
                        <a:lnSpc>
                          <a:spcPct val="115000"/>
                        </a:lnSpc>
                        <a:spcAft>
                          <a:spcPts val="0"/>
                        </a:spcAft>
                      </a:pPr>
                      <a:endParaRPr lang="fr-BE" sz="400" dirty="0">
                        <a:solidFill>
                          <a:schemeClr val="bg1"/>
                        </a:solidFill>
                        <a:effectLst/>
                        <a:latin typeface="+mj-lt"/>
                      </a:endParaRPr>
                    </a:p>
                    <a:p>
                      <a:pPr algn="ctr">
                        <a:lnSpc>
                          <a:spcPct val="115000"/>
                        </a:lnSpc>
                        <a:spcAft>
                          <a:spcPts val="0"/>
                        </a:spcAft>
                      </a:pPr>
                      <a:r>
                        <a:rPr lang="fr-BE" sz="2800" dirty="0">
                          <a:solidFill>
                            <a:schemeClr val="bg1"/>
                          </a:solidFill>
                          <a:effectLst/>
                          <a:latin typeface="+mj-lt"/>
                        </a:rPr>
                        <a:t>1</a:t>
                      </a:r>
                      <a:r>
                        <a:rPr lang="fr-BE" sz="2800" baseline="30000" dirty="0">
                          <a:solidFill>
                            <a:schemeClr val="bg1"/>
                          </a:solidFill>
                          <a:effectLst/>
                          <a:latin typeface="+mj-lt"/>
                        </a:rPr>
                        <a:t>er</a:t>
                      </a:r>
                      <a:r>
                        <a:rPr lang="fr-BE" sz="2800" dirty="0">
                          <a:solidFill>
                            <a:schemeClr val="bg1"/>
                          </a:solidFill>
                          <a:effectLst/>
                          <a:latin typeface="+mj-lt"/>
                        </a:rPr>
                        <a:t> degré : 1 – 2</a:t>
                      </a:r>
                    </a:p>
                    <a:p>
                      <a:pPr algn="ctr">
                        <a:lnSpc>
                          <a:spcPct val="115000"/>
                        </a:lnSpc>
                        <a:spcAft>
                          <a:spcPts val="0"/>
                        </a:spcAft>
                      </a:pPr>
                      <a:endParaRPr lang="nl-BE" sz="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solidFill>
                      <a:schemeClr val="tx2"/>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0"/>
                  </a:ext>
                </a:extLst>
              </a:tr>
              <a:tr h="304325">
                <a:tc gridSpan="5">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2000" b="1" dirty="0">
                          <a:solidFill>
                            <a:schemeClr val="accent2"/>
                          </a:solidFill>
                          <a:effectLst>
                            <a:outerShdw blurRad="38100" dist="38100" dir="2700000" algn="tl">
                              <a:srgbClr val="000000">
                                <a:alpha val="43137"/>
                              </a:srgbClr>
                            </a:outerShdw>
                          </a:effectLst>
                          <a:latin typeface="+mj-lt"/>
                        </a:rPr>
                        <a:t>formation commune</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1"/>
                  </a:ext>
                </a:extLst>
              </a:tr>
              <a:tr h="243413">
                <a:tc gridSpan="2">
                  <a:txBody>
                    <a:bodyPr/>
                    <a:lstStyle/>
                    <a:p>
                      <a:pPr marL="342900" lvl="0" indent="-342900">
                        <a:lnSpc>
                          <a:spcPct val="115000"/>
                        </a:lnSpc>
                        <a:spcAft>
                          <a:spcPts val="0"/>
                        </a:spcAft>
                        <a:buFont typeface="Wingdings" panose="05000000000000000000" pitchFamily="2" charset="2"/>
                        <a:buChar char=""/>
                      </a:pPr>
                      <a:r>
                        <a:rPr lang="fr-BE" sz="1600" dirty="0">
                          <a:solidFill>
                            <a:schemeClr val="accent2"/>
                          </a:solidFill>
                          <a:effectLst/>
                          <a:latin typeface="+mj-lt"/>
                        </a:rPr>
                        <a:t>français (6h/5h)</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gridSpan="3">
                  <a:txBody>
                    <a:bodyPr/>
                    <a:lstStyle/>
                    <a:p>
                      <a:pPr marL="342900" lvl="0" indent="-342900">
                        <a:lnSpc>
                          <a:spcPct val="115000"/>
                        </a:lnSpc>
                        <a:spcAft>
                          <a:spcPts val="0"/>
                        </a:spcAft>
                        <a:buFont typeface="Wingdings" panose="05000000000000000000" pitchFamily="2" charset="2"/>
                        <a:buChar char=""/>
                      </a:pPr>
                      <a:r>
                        <a:rPr lang="fr-BE" sz="1600" dirty="0">
                          <a:solidFill>
                            <a:schemeClr val="accent2"/>
                          </a:solidFill>
                          <a:effectLst/>
                          <a:latin typeface="+mj-lt"/>
                        </a:rPr>
                        <a:t>histoire (2h)</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2"/>
                  </a:ext>
                </a:extLst>
              </a:tr>
              <a:tr h="243413">
                <a:tc gridSpan="2">
                  <a:txBody>
                    <a:bodyPr/>
                    <a:lstStyle/>
                    <a:p>
                      <a:pPr marL="342900" lvl="0" indent="-342900">
                        <a:lnSpc>
                          <a:spcPct val="115000"/>
                        </a:lnSpc>
                        <a:spcAft>
                          <a:spcPts val="0"/>
                        </a:spcAft>
                        <a:buFont typeface="Wingdings" panose="05000000000000000000" pitchFamily="2" charset="2"/>
                        <a:buChar char=""/>
                      </a:pPr>
                      <a:r>
                        <a:rPr lang="fr-BE" sz="1600">
                          <a:solidFill>
                            <a:schemeClr val="accent2"/>
                          </a:solidFill>
                          <a:effectLst/>
                          <a:latin typeface="+mj-lt"/>
                        </a:rPr>
                        <a:t>mathématiques (4h/5h)</a:t>
                      </a:r>
                      <a:endParaRPr lang="nl-BE" sz="140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gridSpan="3">
                  <a:txBody>
                    <a:bodyPr/>
                    <a:lstStyle/>
                    <a:p>
                      <a:pPr marL="342900" lvl="0" indent="-342900">
                        <a:lnSpc>
                          <a:spcPct val="115000"/>
                        </a:lnSpc>
                        <a:spcAft>
                          <a:spcPts val="0"/>
                        </a:spcAft>
                        <a:buFont typeface="Wingdings" panose="05000000000000000000" pitchFamily="2" charset="2"/>
                        <a:buChar char=""/>
                      </a:pPr>
                      <a:r>
                        <a:rPr lang="fr-BE" sz="1600">
                          <a:solidFill>
                            <a:schemeClr val="accent2"/>
                          </a:solidFill>
                          <a:effectLst/>
                          <a:latin typeface="+mj-lt"/>
                        </a:rPr>
                        <a:t>géographie (2h)</a:t>
                      </a:r>
                      <a:endParaRPr lang="nl-BE" sz="140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3"/>
                  </a:ext>
                </a:extLst>
              </a:tr>
              <a:tr h="243413">
                <a:tc rowSpan="2">
                  <a:txBody>
                    <a:bodyPr/>
                    <a:lstStyle/>
                    <a:p>
                      <a:pPr marL="342900" lvl="0" indent="-342900">
                        <a:lnSpc>
                          <a:spcPct val="115000"/>
                        </a:lnSpc>
                        <a:spcAft>
                          <a:spcPts val="0"/>
                        </a:spcAft>
                        <a:buFont typeface="Wingdings" panose="05000000000000000000" pitchFamily="2" charset="2"/>
                        <a:buChar char=""/>
                      </a:pPr>
                      <a:r>
                        <a:rPr lang="fr-BE" sz="1600">
                          <a:solidFill>
                            <a:schemeClr val="accent2"/>
                          </a:solidFill>
                          <a:effectLst/>
                          <a:latin typeface="+mj-lt"/>
                        </a:rPr>
                        <a:t>LM1 (4h)</a:t>
                      </a:r>
                      <a:endParaRPr lang="nl-BE" sz="140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marL="285750" indent="-285750">
                        <a:lnSpc>
                          <a:spcPct val="115000"/>
                        </a:lnSpc>
                        <a:spcAft>
                          <a:spcPts val="0"/>
                        </a:spcAft>
                        <a:buFont typeface="Arial" panose="020B0604020202020204" pitchFamily="34" charset="0"/>
                        <a:buChar char="•"/>
                      </a:pPr>
                      <a:r>
                        <a:rPr lang="fr-BE" sz="1600">
                          <a:solidFill>
                            <a:schemeClr val="accent2"/>
                          </a:solidFill>
                          <a:effectLst/>
                          <a:latin typeface="+mj-lt"/>
                        </a:rPr>
                        <a:t>néerlandais</a:t>
                      </a:r>
                      <a:endParaRPr lang="nl-BE" sz="140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rowSpan="2" gridSpan="2">
                  <a:txBody>
                    <a:bodyPr/>
                    <a:lstStyle/>
                    <a:p>
                      <a:pPr marL="342900" lvl="0" indent="-342900">
                        <a:lnSpc>
                          <a:spcPct val="115000"/>
                        </a:lnSpc>
                        <a:spcAft>
                          <a:spcPts val="0"/>
                        </a:spcAft>
                        <a:buFont typeface="Wingdings" panose="05000000000000000000" pitchFamily="2" charset="2"/>
                        <a:buChar char=""/>
                      </a:pPr>
                      <a:r>
                        <a:rPr lang="fr-BE" sz="1600">
                          <a:solidFill>
                            <a:schemeClr val="accent2"/>
                          </a:solidFill>
                          <a:effectLst/>
                          <a:latin typeface="+mj-lt"/>
                        </a:rPr>
                        <a:t>cours philosophique (2h)</a:t>
                      </a:r>
                      <a:endParaRPr lang="nl-BE" sz="140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rowSpan="2" hMerge="1">
                  <a:txBody>
                    <a:bodyPr/>
                    <a:lstStyle/>
                    <a:p>
                      <a:endParaRPr lang="nl-BE"/>
                    </a:p>
                  </a:txBody>
                  <a:tcPr/>
                </a:tc>
                <a:tc>
                  <a:txBody>
                    <a:bodyPr/>
                    <a:lstStyle/>
                    <a:p>
                      <a:pPr marL="285750" indent="-285750">
                        <a:lnSpc>
                          <a:spcPct val="115000"/>
                        </a:lnSpc>
                        <a:spcAft>
                          <a:spcPts val="0"/>
                        </a:spcAft>
                        <a:buFont typeface="Arial" panose="020B0604020202020204" pitchFamily="34" charset="0"/>
                        <a:buChar char="•"/>
                      </a:pPr>
                      <a:r>
                        <a:rPr lang="fr-BE" sz="1600" dirty="0">
                          <a:solidFill>
                            <a:schemeClr val="accent2"/>
                          </a:solidFill>
                          <a:effectLst/>
                          <a:latin typeface="+mj-lt"/>
                        </a:rPr>
                        <a:t>1h CPC</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243413">
                <a:tc vMerge="1">
                  <a:txBody>
                    <a:bodyPr/>
                    <a:lstStyle/>
                    <a:p>
                      <a:endParaRPr lang="nl-BE"/>
                    </a:p>
                  </a:txBody>
                  <a:tcPr/>
                </a:tc>
                <a:tc>
                  <a:txBody>
                    <a:bodyPr/>
                    <a:lstStyle/>
                    <a:p>
                      <a:pPr marL="285750" indent="-285750">
                        <a:lnSpc>
                          <a:spcPct val="115000"/>
                        </a:lnSpc>
                        <a:spcAft>
                          <a:spcPts val="0"/>
                        </a:spcAft>
                        <a:buFont typeface="Arial" panose="020B0604020202020204" pitchFamily="34" charset="0"/>
                        <a:buChar char="•"/>
                      </a:pPr>
                      <a:r>
                        <a:rPr lang="fr-BE" sz="1600" dirty="0">
                          <a:solidFill>
                            <a:schemeClr val="accent2"/>
                          </a:solidFill>
                          <a:effectLst/>
                          <a:latin typeface="+mj-lt"/>
                        </a:rPr>
                        <a:t>anglais</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gridSpan="2" vMerge="1">
                  <a:txBody>
                    <a:bodyPr/>
                    <a:lstStyle/>
                    <a:p>
                      <a:endParaRPr lang="nl-BE"/>
                    </a:p>
                  </a:txBody>
                  <a:tcPr/>
                </a:tc>
                <a:tc hMerge="1" vMerge="1">
                  <a:txBody>
                    <a:bodyPr/>
                    <a:lstStyle/>
                    <a:p>
                      <a:endParaRPr lang="nl-BE"/>
                    </a:p>
                  </a:txBody>
                  <a:tcPr/>
                </a:tc>
                <a:tc>
                  <a:txBody>
                    <a:bodyPr/>
                    <a:lstStyle/>
                    <a:p>
                      <a:pPr marL="285750" indent="-285750">
                        <a:lnSpc>
                          <a:spcPct val="115000"/>
                        </a:lnSpc>
                        <a:spcAft>
                          <a:spcPts val="0"/>
                        </a:spcAft>
                        <a:buFont typeface="Arial" panose="020B0604020202020204" pitchFamily="34" charset="0"/>
                        <a:buChar char="•"/>
                      </a:pPr>
                      <a:r>
                        <a:rPr lang="fr-BE" sz="1600" dirty="0">
                          <a:solidFill>
                            <a:schemeClr val="accent2"/>
                          </a:solidFill>
                          <a:effectLst/>
                          <a:latin typeface="+mj-lt"/>
                        </a:rPr>
                        <a:t>1h au choix</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43413">
                <a:tc gridSpan="2">
                  <a:txBody>
                    <a:bodyPr/>
                    <a:lstStyle/>
                    <a:p>
                      <a:pPr marL="342900" lvl="0" indent="-342900">
                        <a:lnSpc>
                          <a:spcPct val="115000"/>
                        </a:lnSpc>
                        <a:spcAft>
                          <a:spcPts val="0"/>
                        </a:spcAft>
                        <a:buFont typeface="Wingdings" panose="05000000000000000000" pitchFamily="2" charset="2"/>
                        <a:buChar char=""/>
                      </a:pPr>
                      <a:r>
                        <a:rPr lang="fr-BE" sz="1600" dirty="0">
                          <a:solidFill>
                            <a:schemeClr val="accent2"/>
                          </a:solidFill>
                          <a:effectLst/>
                          <a:latin typeface="+mj-lt"/>
                        </a:rPr>
                        <a:t>initiation scientifique (2h)</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gridSpan="3">
                  <a:txBody>
                    <a:bodyPr/>
                    <a:lstStyle/>
                    <a:p>
                      <a:pPr marL="342900" lvl="0" indent="-342900">
                        <a:lnSpc>
                          <a:spcPct val="115000"/>
                        </a:lnSpc>
                        <a:spcAft>
                          <a:spcPts val="0"/>
                        </a:spcAft>
                        <a:buFont typeface="Wingdings" panose="05000000000000000000" pitchFamily="2" charset="2"/>
                        <a:buChar char=""/>
                      </a:pPr>
                      <a:r>
                        <a:rPr lang="fr-BE" sz="1600">
                          <a:solidFill>
                            <a:schemeClr val="accent2"/>
                          </a:solidFill>
                          <a:effectLst/>
                          <a:latin typeface="+mj-lt"/>
                        </a:rPr>
                        <a:t>éducation artistique (2h)</a:t>
                      </a:r>
                      <a:endParaRPr lang="nl-BE" sz="140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6"/>
                  </a:ext>
                </a:extLst>
              </a:tr>
              <a:tr h="243413">
                <a:tc gridSpan="2">
                  <a:txBody>
                    <a:bodyPr/>
                    <a:lstStyle/>
                    <a:p>
                      <a:pPr marL="342900" lvl="0" indent="-342900">
                        <a:lnSpc>
                          <a:spcPct val="115000"/>
                        </a:lnSpc>
                        <a:spcAft>
                          <a:spcPts val="0"/>
                        </a:spcAft>
                        <a:buFont typeface="Wingdings" panose="05000000000000000000" pitchFamily="2" charset="2"/>
                        <a:buChar char=""/>
                      </a:pPr>
                      <a:r>
                        <a:rPr lang="fr-BE" sz="1600">
                          <a:solidFill>
                            <a:schemeClr val="accent2"/>
                          </a:solidFill>
                          <a:effectLst/>
                          <a:latin typeface="+mj-lt"/>
                        </a:rPr>
                        <a:t>éducation physique (3h)</a:t>
                      </a:r>
                      <a:endParaRPr lang="nl-BE" sz="140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gridSpan="3">
                  <a:txBody>
                    <a:bodyPr/>
                    <a:lstStyle/>
                    <a:p>
                      <a:pPr marL="342900" lvl="0" indent="-342900">
                        <a:lnSpc>
                          <a:spcPct val="115000"/>
                        </a:lnSpc>
                        <a:spcAft>
                          <a:spcPts val="0"/>
                        </a:spcAft>
                        <a:buFont typeface="Wingdings" panose="05000000000000000000" pitchFamily="2" charset="2"/>
                        <a:buChar char=""/>
                      </a:pPr>
                      <a:r>
                        <a:rPr lang="fr-BE" sz="1600" dirty="0">
                          <a:solidFill>
                            <a:schemeClr val="accent2"/>
                          </a:solidFill>
                          <a:effectLst/>
                          <a:latin typeface="+mj-lt"/>
                        </a:rPr>
                        <a:t>éducation par la technologie (1h)</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7"/>
                  </a:ext>
                </a:extLst>
              </a:tr>
              <a:tr h="243413">
                <a:tc gridSpan="5">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1800" b="1" dirty="0">
                          <a:solidFill>
                            <a:schemeClr val="accent2"/>
                          </a:solidFill>
                          <a:effectLst>
                            <a:outerShdw blurRad="38100" dist="38100" dir="2700000" algn="tl">
                              <a:srgbClr val="000000">
                                <a:alpha val="43137"/>
                              </a:srgbClr>
                            </a:outerShdw>
                          </a:effectLst>
                          <a:latin typeface="+mj-lt"/>
                        </a:rPr>
                        <a:t>+ une activité au choix</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8"/>
                  </a:ext>
                </a:extLst>
              </a:tr>
              <a:tr h="243413">
                <a:tc rowSpan="4" gridSpan="2">
                  <a:txBody>
                    <a:bodyPr/>
                    <a:lstStyle/>
                    <a:p>
                      <a:pPr marL="342900" lvl="0" indent="-342900">
                        <a:lnSpc>
                          <a:spcPct val="115000"/>
                        </a:lnSpc>
                        <a:spcAft>
                          <a:spcPts val="0"/>
                        </a:spcAft>
                        <a:buFont typeface="Wingdings" panose="05000000000000000000" pitchFamily="2" charset="2"/>
                        <a:buChar char=""/>
                      </a:pPr>
                      <a:r>
                        <a:rPr lang="fr-BE" sz="1600" dirty="0">
                          <a:solidFill>
                            <a:schemeClr val="accent2"/>
                          </a:solidFill>
                          <a:effectLst/>
                          <a:latin typeface="+mj-lt"/>
                        </a:rPr>
                        <a:t>latin (4h)</a:t>
                      </a:r>
                      <a:endParaRPr lang="nl-BE" sz="14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bg1"/>
                    </a:solidFill>
                  </a:tcPr>
                </a:tc>
                <a:tc rowSpan="4" hMerge="1">
                  <a:txBody>
                    <a:bodyPr/>
                    <a:lstStyle/>
                    <a:p>
                      <a:endParaRPr lang="nl-BE"/>
                    </a:p>
                  </a:txBody>
                  <a:tcPr/>
                </a:tc>
                <a:tc rowSpan="4">
                  <a:txBody>
                    <a:bodyPr/>
                    <a:lstStyle/>
                    <a:p>
                      <a:pPr marL="342900" lvl="0" indent="-342900">
                        <a:lnSpc>
                          <a:spcPct val="115000"/>
                        </a:lnSpc>
                        <a:spcAft>
                          <a:spcPts val="0"/>
                        </a:spcAft>
                        <a:buFont typeface="Wingdings" panose="05000000000000000000" pitchFamily="2" charset="2"/>
                        <a:buChar char=""/>
                      </a:pPr>
                      <a:r>
                        <a:rPr lang="fr-BE" sz="1600" dirty="0">
                          <a:solidFill>
                            <a:schemeClr val="bg1"/>
                          </a:solidFill>
                          <a:effectLst/>
                          <a:latin typeface="+mj-lt"/>
                        </a:rPr>
                        <a:t>domaines</a:t>
                      </a:r>
                      <a:endParaRPr lang="nl-BE"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tc gridSpan="2">
                  <a:txBody>
                    <a:bodyPr/>
                    <a:lstStyle/>
                    <a:p>
                      <a:pPr marL="285750" indent="-285750">
                        <a:lnSpc>
                          <a:spcPct val="115000"/>
                        </a:lnSpc>
                        <a:spcAft>
                          <a:spcPts val="0"/>
                        </a:spcAft>
                        <a:buFont typeface="Arial" panose="020B0604020202020204" pitchFamily="34" charset="0"/>
                        <a:buChar char="•"/>
                      </a:pPr>
                      <a:r>
                        <a:rPr lang="fr-BE" sz="1600" dirty="0">
                          <a:solidFill>
                            <a:schemeClr val="bg1"/>
                          </a:solidFill>
                          <a:effectLst/>
                          <a:latin typeface="+mj-lt"/>
                        </a:rPr>
                        <a:t>1h de domaine français</a:t>
                      </a:r>
                      <a:endParaRPr lang="nl-BE"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tc hMerge="1">
                  <a:txBody>
                    <a:bodyPr/>
                    <a:lstStyle/>
                    <a:p>
                      <a:endParaRPr lang="nl-BE"/>
                    </a:p>
                  </a:txBody>
                  <a:tcPr/>
                </a:tc>
                <a:extLst>
                  <a:ext uri="{0D108BD9-81ED-4DB2-BD59-A6C34878D82A}">
                    <a16:rowId xmlns:a16="http://schemas.microsoft.com/office/drawing/2014/main" val="10009"/>
                  </a:ext>
                </a:extLst>
              </a:tr>
              <a:tr h="243413">
                <a:tc gridSpan="2" vMerge="1">
                  <a:txBody>
                    <a:bodyPr/>
                    <a:lstStyle/>
                    <a:p>
                      <a:endParaRPr lang="nl-BE"/>
                    </a:p>
                  </a:txBody>
                  <a:tcPr/>
                </a:tc>
                <a:tc hMerge="1" vMerge="1">
                  <a:txBody>
                    <a:bodyPr/>
                    <a:lstStyle/>
                    <a:p>
                      <a:endParaRPr lang="nl-BE"/>
                    </a:p>
                  </a:txBody>
                  <a:tcPr/>
                </a:tc>
                <a:tc vMerge="1">
                  <a:txBody>
                    <a:bodyPr/>
                    <a:lstStyle/>
                    <a:p>
                      <a:endParaRPr lang="nl-BE"/>
                    </a:p>
                  </a:txBody>
                  <a:tcPr/>
                </a:tc>
                <a:tc gridSpan="2">
                  <a:txBody>
                    <a:bodyPr/>
                    <a:lstStyle/>
                    <a:p>
                      <a:pPr marL="285750" indent="-285750">
                        <a:lnSpc>
                          <a:spcPct val="115000"/>
                        </a:lnSpc>
                        <a:spcAft>
                          <a:spcPts val="0"/>
                        </a:spcAft>
                        <a:buFont typeface="Arial" panose="020B0604020202020204" pitchFamily="34" charset="0"/>
                        <a:buChar char="•"/>
                      </a:pPr>
                      <a:r>
                        <a:rPr lang="fr-BE" sz="1600" dirty="0">
                          <a:solidFill>
                            <a:schemeClr val="bg1"/>
                          </a:solidFill>
                          <a:effectLst/>
                          <a:latin typeface="+mj-lt"/>
                        </a:rPr>
                        <a:t>1h de domaine mathématiques</a:t>
                      </a:r>
                      <a:endParaRPr lang="nl-BE"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tc hMerge="1">
                  <a:txBody>
                    <a:bodyPr/>
                    <a:lstStyle/>
                    <a:p>
                      <a:endParaRPr lang="nl-BE"/>
                    </a:p>
                  </a:txBody>
                  <a:tcPr/>
                </a:tc>
                <a:extLst>
                  <a:ext uri="{0D108BD9-81ED-4DB2-BD59-A6C34878D82A}">
                    <a16:rowId xmlns:a16="http://schemas.microsoft.com/office/drawing/2014/main" val="10010"/>
                  </a:ext>
                </a:extLst>
              </a:tr>
              <a:tr h="243413">
                <a:tc gridSpan="2" vMerge="1">
                  <a:txBody>
                    <a:bodyPr/>
                    <a:lstStyle/>
                    <a:p>
                      <a:endParaRPr lang="nl-BE"/>
                    </a:p>
                  </a:txBody>
                  <a:tcPr/>
                </a:tc>
                <a:tc hMerge="1" vMerge="1">
                  <a:txBody>
                    <a:bodyPr/>
                    <a:lstStyle/>
                    <a:p>
                      <a:endParaRPr lang="nl-BE"/>
                    </a:p>
                  </a:txBody>
                  <a:tcPr/>
                </a:tc>
                <a:tc vMerge="1">
                  <a:txBody>
                    <a:bodyPr/>
                    <a:lstStyle/>
                    <a:p>
                      <a:endParaRPr lang="nl-BE"/>
                    </a:p>
                  </a:txBody>
                  <a:tcPr/>
                </a:tc>
                <a:tc gridSpan="2">
                  <a:txBody>
                    <a:bodyPr/>
                    <a:lstStyle/>
                    <a:p>
                      <a:pPr marL="285750" indent="-285750">
                        <a:lnSpc>
                          <a:spcPct val="115000"/>
                        </a:lnSpc>
                        <a:spcAft>
                          <a:spcPts val="0"/>
                        </a:spcAft>
                        <a:buFont typeface="Arial" panose="020B0604020202020204" pitchFamily="34" charset="0"/>
                        <a:buChar char="•"/>
                      </a:pPr>
                      <a:r>
                        <a:rPr lang="fr-BE" sz="1600" dirty="0">
                          <a:solidFill>
                            <a:schemeClr val="bg1"/>
                          </a:solidFill>
                          <a:effectLst/>
                          <a:latin typeface="+mj-lt"/>
                        </a:rPr>
                        <a:t>1h de domaine LM1</a:t>
                      </a:r>
                      <a:endParaRPr lang="nl-BE"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tc hMerge="1">
                  <a:txBody>
                    <a:bodyPr/>
                    <a:lstStyle/>
                    <a:p>
                      <a:endParaRPr lang="nl-BE"/>
                    </a:p>
                  </a:txBody>
                  <a:tcPr/>
                </a:tc>
                <a:extLst>
                  <a:ext uri="{0D108BD9-81ED-4DB2-BD59-A6C34878D82A}">
                    <a16:rowId xmlns:a16="http://schemas.microsoft.com/office/drawing/2014/main" val="10011"/>
                  </a:ext>
                </a:extLst>
              </a:tr>
              <a:tr h="243413">
                <a:tc gridSpan="2" vMerge="1">
                  <a:txBody>
                    <a:bodyPr/>
                    <a:lstStyle/>
                    <a:p>
                      <a:endParaRPr lang="nl-BE"/>
                    </a:p>
                  </a:txBody>
                  <a:tcPr/>
                </a:tc>
                <a:tc hMerge="1" vMerge="1">
                  <a:txBody>
                    <a:bodyPr/>
                    <a:lstStyle/>
                    <a:p>
                      <a:endParaRPr lang="nl-BE"/>
                    </a:p>
                  </a:txBody>
                  <a:tcPr/>
                </a:tc>
                <a:tc vMerge="1">
                  <a:txBody>
                    <a:bodyPr/>
                    <a:lstStyle/>
                    <a:p>
                      <a:endParaRPr lang="nl-BE"/>
                    </a:p>
                  </a:txBody>
                  <a:tcPr/>
                </a:tc>
                <a:tc gridSpan="2">
                  <a:txBody>
                    <a:bodyPr/>
                    <a:lstStyle/>
                    <a:p>
                      <a:pPr marL="285750" indent="-285750">
                        <a:lnSpc>
                          <a:spcPct val="115000"/>
                        </a:lnSpc>
                        <a:spcAft>
                          <a:spcPts val="0"/>
                        </a:spcAft>
                        <a:buFont typeface="Arial" panose="020B0604020202020204" pitchFamily="34" charset="0"/>
                        <a:buChar char="•"/>
                      </a:pPr>
                      <a:r>
                        <a:rPr lang="fr-BE" sz="1600" dirty="0">
                          <a:solidFill>
                            <a:schemeClr val="bg1"/>
                          </a:solidFill>
                          <a:effectLst/>
                          <a:latin typeface="+mj-lt"/>
                        </a:rPr>
                        <a:t>1h de domaine sciences</a:t>
                      </a:r>
                      <a:endParaRPr lang="nl-BE" sz="1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solidFill>
                      <a:schemeClr val="tx2">
                        <a:lumMod val="75000"/>
                      </a:schemeClr>
                    </a:solidFill>
                  </a:tcPr>
                </a:tc>
                <a:tc hMerge="1">
                  <a:txBody>
                    <a:bodyPr/>
                    <a:lstStyle/>
                    <a:p>
                      <a:endParaRPr lang="nl-BE"/>
                    </a:p>
                  </a:txBody>
                  <a:tcPr/>
                </a:tc>
                <a:extLst>
                  <a:ext uri="{0D108BD9-81ED-4DB2-BD59-A6C34878D82A}">
                    <a16:rowId xmlns:a16="http://schemas.microsoft.com/office/drawing/2014/main" val="10012"/>
                  </a:ext>
                </a:extLst>
              </a:tr>
              <a:tr h="243413">
                <a:tc gridSpan="5">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1800" dirty="0">
                          <a:solidFill>
                            <a:schemeClr val="bg1"/>
                          </a:solidFill>
                          <a:effectLst>
                            <a:outerShdw blurRad="38100" dist="38100" dir="2700000" algn="tl">
                              <a:srgbClr val="000000">
                                <a:alpha val="43137"/>
                              </a:srgbClr>
                            </a:outerShdw>
                          </a:effectLst>
                          <a:latin typeface="+mj-lt"/>
                        </a:rPr>
                        <a:t>+ 2h de conseil de la classe (ALPE)</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13"/>
                  </a:ext>
                </a:extLst>
              </a:tr>
              <a:tr h="546515">
                <a:tc gridSpan="5">
                  <a:txBody>
                    <a:bodyPr/>
                    <a:lstStyle/>
                    <a:p>
                      <a:pPr algn="r">
                        <a:lnSpc>
                          <a:spcPct val="115000"/>
                        </a:lnSpc>
                        <a:spcAft>
                          <a:spcPts val="0"/>
                        </a:spcAft>
                      </a:pPr>
                      <a:r>
                        <a:rPr lang="fr-BE" sz="1800" b="0" dirty="0">
                          <a:solidFill>
                            <a:schemeClr val="accent2"/>
                          </a:solidFill>
                          <a:effectLst/>
                          <a:latin typeface="+mj-lt"/>
                        </a:rPr>
                        <a:t>→ 34h (32h)</a:t>
                      </a:r>
                      <a:endParaRPr lang="nl-BE" sz="1800" b="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nl-BE"/>
                    </a:p>
                  </a:txBody>
                  <a:tcPr/>
                </a:tc>
                <a:tc hMerge="1">
                  <a:txBody>
                    <a:bodyPr/>
                    <a:lstStyle/>
                    <a:p>
                      <a:pPr algn="ctr">
                        <a:lnSpc>
                          <a:spcPct val="115000"/>
                        </a:lnSpc>
                        <a:spcAft>
                          <a:spcPts val="0"/>
                        </a:spcAft>
                      </a:pP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14"/>
                  </a:ext>
                </a:extLst>
              </a:tr>
            </a:tbl>
          </a:graphicData>
        </a:graphic>
      </p:graphicFrame>
      <p:sp>
        <p:nvSpPr>
          <p:cNvPr id="43" name="TextBox 42"/>
          <p:cNvSpPr txBox="1"/>
          <p:nvPr/>
        </p:nvSpPr>
        <p:spPr>
          <a:xfrm>
            <a:off x="439270" y="5486403"/>
            <a:ext cx="11498730" cy="707886"/>
          </a:xfrm>
          <a:prstGeom prst="rect">
            <a:avLst/>
          </a:prstGeom>
          <a:noFill/>
        </p:spPr>
        <p:txBody>
          <a:bodyPr wrap="square" rtlCol="0">
            <a:spAutoFit/>
          </a:bodyPr>
          <a:lstStyle/>
          <a:p>
            <a:pPr marL="285750" indent="-285750">
              <a:buFont typeface="Wingdings" panose="05000000000000000000" pitchFamily="2" charset="2"/>
              <a:buChar char="§"/>
            </a:pPr>
            <a:r>
              <a:rPr lang="fr-FR" sz="2000" dirty="0">
                <a:solidFill>
                  <a:schemeClr val="accent2"/>
                </a:solidFill>
                <a:latin typeface="+mj-lt"/>
              </a:rPr>
              <a:t>CE1D à la fin de la 2</a:t>
            </a:r>
            <a:r>
              <a:rPr lang="fr-FR" sz="2000" baseline="30000" dirty="0">
                <a:solidFill>
                  <a:schemeClr val="accent2"/>
                </a:solidFill>
                <a:latin typeface="+mj-lt"/>
              </a:rPr>
              <a:t>e</a:t>
            </a:r>
            <a:r>
              <a:rPr lang="fr-FR" sz="2000" dirty="0">
                <a:solidFill>
                  <a:schemeClr val="accent2"/>
                </a:solidFill>
                <a:latin typeface="+mj-lt"/>
              </a:rPr>
              <a:t> année = épreuves externes en français ; mathématiques, sciences et LM1</a:t>
            </a:r>
          </a:p>
          <a:p>
            <a:pPr marL="285750" indent="-285750">
              <a:buFont typeface="Wingdings" panose="05000000000000000000" pitchFamily="2" charset="2"/>
              <a:buChar char="§"/>
            </a:pPr>
            <a:r>
              <a:rPr lang="fr-FR" sz="2000" dirty="0">
                <a:solidFill>
                  <a:schemeClr val="accent2"/>
                </a:solidFill>
                <a:latin typeface="+mj-lt"/>
              </a:rPr>
              <a:t>TFD = </a:t>
            </a:r>
            <a:r>
              <a:rPr lang="fr-FR" sz="2000" b="1" u="sng" dirty="0">
                <a:solidFill>
                  <a:schemeClr val="accent2"/>
                </a:solidFill>
                <a:latin typeface="+mj-lt"/>
              </a:rPr>
              <a:t>T</a:t>
            </a:r>
            <a:r>
              <a:rPr lang="fr-FR" sz="2000" dirty="0">
                <a:solidFill>
                  <a:schemeClr val="accent2"/>
                </a:solidFill>
                <a:latin typeface="+mj-lt"/>
              </a:rPr>
              <a:t>ravail de </a:t>
            </a:r>
            <a:r>
              <a:rPr lang="fr-FR" sz="2000" b="1" u="sng" dirty="0">
                <a:solidFill>
                  <a:schemeClr val="accent2"/>
                </a:solidFill>
                <a:latin typeface="+mj-lt"/>
              </a:rPr>
              <a:t>F</a:t>
            </a:r>
            <a:r>
              <a:rPr lang="fr-FR" sz="2000" dirty="0">
                <a:solidFill>
                  <a:schemeClr val="accent2"/>
                </a:solidFill>
                <a:latin typeface="+mj-lt"/>
              </a:rPr>
              <a:t>in de </a:t>
            </a:r>
            <a:r>
              <a:rPr lang="fr-FR" sz="2000" b="1" u="sng" dirty="0">
                <a:solidFill>
                  <a:schemeClr val="accent2"/>
                </a:solidFill>
                <a:latin typeface="+mj-lt"/>
              </a:rPr>
              <a:t>D</a:t>
            </a:r>
            <a:r>
              <a:rPr lang="fr-FR" sz="2000" dirty="0">
                <a:solidFill>
                  <a:schemeClr val="accent2"/>
                </a:solidFill>
                <a:latin typeface="+mj-lt"/>
              </a:rPr>
              <a:t>egré</a:t>
            </a:r>
          </a:p>
        </p:txBody>
      </p:sp>
      <p:pic>
        <p:nvPicPr>
          <p:cNvPr id="3" name="Image 2">
            <a:extLst>
              <a:ext uri="{FF2B5EF4-FFF2-40B4-BE49-F238E27FC236}">
                <a16:creationId xmlns:a16="http://schemas.microsoft.com/office/drawing/2014/main" id="{D11D26E3-F165-03FA-B5B3-C735A0EF8DA5}"/>
              </a:ext>
            </a:extLst>
          </p:cNvPr>
          <p:cNvPicPr>
            <a:picLocks noChangeAspect="1"/>
          </p:cNvPicPr>
          <p:nvPr/>
        </p:nvPicPr>
        <p:blipFill>
          <a:blip r:embed="rId5"/>
          <a:stretch>
            <a:fillRect/>
          </a:stretch>
        </p:blipFill>
        <p:spPr>
          <a:xfrm>
            <a:off x="3821644" y="3353532"/>
            <a:ext cx="2064081" cy="996039"/>
          </a:xfrm>
          <a:prstGeom prst="rect">
            <a:avLst/>
          </a:prstGeom>
        </p:spPr>
      </p:pic>
    </p:spTree>
    <p:extLst>
      <p:ext uri="{BB962C8B-B14F-4D97-AF65-F5344CB8AC3E}">
        <p14:creationId xmlns:p14="http://schemas.microsoft.com/office/powerpoint/2010/main" val="1655370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04632" y="-510682"/>
            <a:ext cx="5716916"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34</a:t>
            </a:fld>
            <a:endParaRPr lang="fr-FR" sz="1200" dirty="0">
              <a:solidFill>
                <a:schemeClr val="bg1"/>
              </a:solidFill>
            </a:endParaRPr>
          </a:p>
        </p:txBody>
      </p:sp>
      <p:graphicFrame>
        <p:nvGraphicFramePr>
          <p:cNvPr id="42" name="Table 41"/>
          <p:cNvGraphicFramePr>
            <a:graphicFrameLocks noGrp="1"/>
          </p:cNvGraphicFramePr>
          <p:nvPr>
            <p:extLst>
              <p:ext uri="{D42A27DB-BD31-4B8C-83A1-F6EECF244321}">
                <p14:modId xmlns:p14="http://schemas.microsoft.com/office/powerpoint/2010/main" val="297396103"/>
              </p:ext>
            </p:extLst>
          </p:nvPr>
        </p:nvGraphicFramePr>
        <p:xfrm>
          <a:off x="320736" y="317687"/>
          <a:ext cx="11460632" cy="5399229"/>
        </p:xfrm>
        <a:graphic>
          <a:graphicData uri="http://schemas.openxmlformats.org/drawingml/2006/table">
            <a:tbl>
              <a:tblPr firstRow="1" firstCol="1" bandRow="1">
                <a:tableStyleId>{2D5ABB26-0587-4C30-8999-92F81FD0307C}</a:tableStyleId>
              </a:tblPr>
              <a:tblGrid>
                <a:gridCol w="2865158">
                  <a:extLst>
                    <a:ext uri="{9D8B030D-6E8A-4147-A177-3AD203B41FA5}">
                      <a16:colId xmlns:a16="http://schemas.microsoft.com/office/drawing/2014/main" val="20000"/>
                    </a:ext>
                  </a:extLst>
                </a:gridCol>
                <a:gridCol w="2865158">
                  <a:extLst>
                    <a:ext uri="{9D8B030D-6E8A-4147-A177-3AD203B41FA5}">
                      <a16:colId xmlns:a16="http://schemas.microsoft.com/office/drawing/2014/main" val="20001"/>
                    </a:ext>
                  </a:extLst>
                </a:gridCol>
                <a:gridCol w="1717113">
                  <a:extLst>
                    <a:ext uri="{9D8B030D-6E8A-4147-A177-3AD203B41FA5}">
                      <a16:colId xmlns:a16="http://schemas.microsoft.com/office/drawing/2014/main" val="20002"/>
                    </a:ext>
                  </a:extLst>
                </a:gridCol>
                <a:gridCol w="1148045">
                  <a:extLst>
                    <a:ext uri="{9D8B030D-6E8A-4147-A177-3AD203B41FA5}">
                      <a16:colId xmlns:a16="http://schemas.microsoft.com/office/drawing/2014/main" val="20003"/>
                    </a:ext>
                  </a:extLst>
                </a:gridCol>
                <a:gridCol w="2865158">
                  <a:extLst>
                    <a:ext uri="{9D8B030D-6E8A-4147-A177-3AD203B41FA5}">
                      <a16:colId xmlns:a16="http://schemas.microsoft.com/office/drawing/2014/main" val="20004"/>
                    </a:ext>
                  </a:extLst>
                </a:gridCol>
              </a:tblGrid>
              <a:tr h="558194">
                <a:tc gridSpan="5">
                  <a:txBody>
                    <a:bodyPr/>
                    <a:lstStyle/>
                    <a:p>
                      <a:pPr algn="ctr">
                        <a:lnSpc>
                          <a:spcPct val="115000"/>
                        </a:lnSpc>
                        <a:spcAft>
                          <a:spcPts val="0"/>
                        </a:spcAft>
                      </a:pPr>
                      <a:endParaRPr lang="fr-BE" sz="400" dirty="0">
                        <a:solidFill>
                          <a:schemeClr val="bg1"/>
                        </a:solidFill>
                        <a:effectLst/>
                        <a:latin typeface="+mj-lt"/>
                      </a:endParaRPr>
                    </a:p>
                    <a:p>
                      <a:pPr algn="ctr">
                        <a:lnSpc>
                          <a:spcPct val="115000"/>
                        </a:lnSpc>
                        <a:spcAft>
                          <a:spcPts val="0"/>
                        </a:spcAft>
                      </a:pPr>
                      <a:r>
                        <a:rPr lang="fr-BE" sz="2800" dirty="0">
                          <a:solidFill>
                            <a:schemeClr val="bg1"/>
                          </a:solidFill>
                          <a:effectLst/>
                          <a:latin typeface="+mj-lt"/>
                        </a:rPr>
                        <a:t>2</a:t>
                      </a:r>
                      <a:r>
                        <a:rPr lang="fr-BE" sz="2800" baseline="30000" dirty="0">
                          <a:solidFill>
                            <a:schemeClr val="bg1"/>
                          </a:solidFill>
                          <a:effectLst/>
                          <a:latin typeface="+mj-lt"/>
                        </a:rPr>
                        <a:t>e</a:t>
                      </a:r>
                      <a:r>
                        <a:rPr lang="fr-BE" sz="2800" dirty="0">
                          <a:solidFill>
                            <a:schemeClr val="bg1"/>
                          </a:solidFill>
                          <a:effectLst/>
                          <a:latin typeface="+mj-lt"/>
                        </a:rPr>
                        <a:t> degré : 3 – 4</a:t>
                      </a:r>
                    </a:p>
                    <a:p>
                      <a:pPr algn="ctr">
                        <a:lnSpc>
                          <a:spcPct val="115000"/>
                        </a:lnSpc>
                        <a:spcAft>
                          <a:spcPts val="0"/>
                        </a:spcAft>
                      </a:pPr>
                      <a:endParaRPr lang="nl-BE" sz="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0"/>
                  </a:ext>
                </a:extLst>
              </a:tr>
              <a:tr h="372714">
                <a:tc gridSpan="5">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2000" b="1" dirty="0">
                          <a:solidFill>
                            <a:schemeClr val="accent2"/>
                          </a:solidFill>
                          <a:effectLst>
                            <a:outerShdw blurRad="38100" dist="38100" dir="2700000" algn="tl">
                              <a:srgbClr val="000000">
                                <a:alpha val="43137"/>
                              </a:srgbClr>
                            </a:outerShdw>
                          </a:effectLst>
                          <a:latin typeface="+mj-lt"/>
                        </a:rPr>
                        <a:t>formation commune</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1"/>
                  </a:ext>
                </a:extLst>
              </a:tr>
              <a:tr h="235017">
                <a:tc gridSpan="2">
                  <a:txBody>
                    <a:bodyPr/>
                    <a:lstStyle/>
                    <a:p>
                      <a:pPr marL="342900" lvl="0" indent="-342900">
                        <a:lnSpc>
                          <a:spcPct val="115000"/>
                        </a:lnSpc>
                        <a:spcAft>
                          <a:spcPts val="0"/>
                        </a:spcAft>
                        <a:buFont typeface="Wingdings" panose="05000000000000000000" pitchFamily="2" charset="2"/>
                        <a:buChar char=""/>
                      </a:pPr>
                      <a:r>
                        <a:rPr lang="fr-BE" sz="1600" dirty="0">
                          <a:solidFill>
                            <a:schemeClr val="accent2"/>
                          </a:solidFill>
                          <a:effectLst/>
                          <a:latin typeface="+mj-lt"/>
                        </a:rPr>
                        <a:t>français (5h)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tc rowSpan="2">
                  <a:txBody>
                    <a:bodyPr/>
                    <a:lstStyle/>
                    <a:p>
                      <a:pPr marL="342900" lvl="0" indent="-342900">
                        <a:lnSpc>
                          <a:spcPct val="115000"/>
                        </a:lnSpc>
                        <a:spcAft>
                          <a:spcPts val="0"/>
                        </a:spcAft>
                        <a:buFont typeface="Wingdings" panose="05000000000000000000" pitchFamily="2" charset="2"/>
                        <a:buChar char=""/>
                      </a:pPr>
                      <a:r>
                        <a:rPr lang="nl-BE" sz="1600" b="0" dirty="0">
                          <a:solidFill>
                            <a:schemeClr val="accent2"/>
                          </a:solidFill>
                          <a:effectLst/>
                          <a:latin typeface="+mj-lt"/>
                          <a:ea typeface="Calibri" panose="020F0502020204030204" pitchFamily="34" charset="0"/>
                          <a:cs typeface="Times New Roman" panose="02020603050405020304" pitchFamily="18" charset="0"/>
                        </a:rPr>
                        <a:t>LM1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285750" indent="-285750">
                        <a:buFont typeface="Arial" panose="020B0604020202020204" pitchFamily="34" charset="0"/>
                        <a:buChar char="•"/>
                      </a:pPr>
                      <a:r>
                        <a:rPr lang="nl-BE" sz="1600" dirty="0" err="1">
                          <a:solidFill>
                            <a:schemeClr val="accent2"/>
                          </a:solidFill>
                          <a:latin typeface="+mj-lt"/>
                        </a:rPr>
                        <a:t>anglais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2"/>
                  </a:ext>
                </a:extLst>
              </a:tr>
              <a:tr h="235017">
                <a:tc gridSpan="2">
                  <a:txBody>
                    <a:bodyPr/>
                    <a:lstStyle/>
                    <a:p>
                      <a:pPr marL="342900" lvl="0" indent="-342900">
                        <a:lnSpc>
                          <a:spcPct val="115000"/>
                        </a:lnSpc>
                        <a:spcAft>
                          <a:spcPts val="0"/>
                        </a:spcAft>
                        <a:buFont typeface="Wingdings" panose="05000000000000000000" pitchFamily="2" charset="2"/>
                        <a:buChar char=""/>
                      </a:pPr>
                      <a:r>
                        <a:rPr lang="fr-BE" sz="1600" dirty="0">
                          <a:solidFill>
                            <a:schemeClr val="accent2"/>
                          </a:solidFill>
                          <a:effectLst/>
                          <a:latin typeface="+mj-lt"/>
                        </a:rPr>
                        <a:t>mathématiques (5h)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tc vMerge="1">
                  <a:txBody>
                    <a:bodyPr/>
                    <a:lstStyle/>
                    <a:p>
                      <a:pPr marL="342900" lvl="0" indent="-342900">
                        <a:lnSpc>
                          <a:spcPct val="115000"/>
                        </a:lnSpc>
                        <a:spcAft>
                          <a:spcPts val="0"/>
                        </a:spcAft>
                        <a:buFont typeface="Wingdings" panose="05000000000000000000" pitchFamily="2" charset="2"/>
                        <a:buChar char=""/>
                      </a:pP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285750" indent="-285750">
                        <a:buFont typeface="Arial" panose="020B0604020202020204" pitchFamily="34" charset="0"/>
                        <a:buChar char="•"/>
                      </a:pPr>
                      <a:r>
                        <a:rPr lang="nl-BE" sz="1600" dirty="0" err="1">
                          <a:solidFill>
                            <a:schemeClr val="accent2"/>
                          </a:solidFill>
                          <a:latin typeface="+mj-lt"/>
                        </a:rPr>
                        <a:t>néerlandais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3"/>
                  </a:ext>
                </a:extLst>
              </a:tr>
              <a:tr h="235017">
                <a:tc rowSpan="2">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BE" sz="1600" dirty="0">
                          <a:solidFill>
                            <a:schemeClr val="accent2"/>
                          </a:solidFill>
                          <a:effectLst/>
                          <a:latin typeface="+mj-lt"/>
                        </a:rPr>
                        <a:t>cours philosophique (2h)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fr-BE" sz="1600" dirty="0">
                          <a:solidFill>
                            <a:schemeClr val="accent2"/>
                          </a:solidFill>
                          <a:effectLst/>
                          <a:latin typeface="+mj-lt"/>
                        </a:rPr>
                        <a:t>1h CPC</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3">
                  <a:txBody>
                    <a:bodyPr/>
                    <a:lstStyle/>
                    <a:p>
                      <a:pPr marL="342900" indent="-342900">
                        <a:buFont typeface="Wingdings" panose="05000000000000000000" pitchFamily="2" charset="2"/>
                        <a:buChar char="ü"/>
                      </a:pPr>
                      <a:r>
                        <a:rPr lang="nl-BE" sz="1600" dirty="0">
                          <a:solidFill>
                            <a:schemeClr val="bg1"/>
                          </a:solidFill>
                          <a:latin typeface="+mj-lt"/>
                        </a:rPr>
                        <a:t>méthodologie (1h) en 3</a:t>
                      </a:r>
                      <a:r>
                        <a:rPr lang="nl-BE" sz="1600" baseline="30000" dirty="0">
                          <a:solidFill>
                            <a:schemeClr val="bg1"/>
                          </a:solidFill>
                          <a:latin typeface="+mj-lt"/>
                        </a:rPr>
                        <a:t>e</a:t>
                      </a:r>
                      <a:r>
                        <a:rPr lang="nl-BE" sz="1600" dirty="0">
                          <a:solidFill>
                            <a:schemeClr val="bg1"/>
                          </a:solidFill>
                          <a:latin typeface="+mj-lt"/>
                        </a:rPr>
                        <a:t>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4"/>
                  </a:ext>
                </a:extLst>
              </a:tr>
              <a:tr h="235017">
                <a:tc vMerge="1">
                  <a:txBody>
                    <a:bodyPr/>
                    <a:lstStyle/>
                    <a:p>
                      <a:endParaRPr lang="nl-BE"/>
                    </a:p>
                  </a:txBody>
                  <a:tcPr/>
                </a:tc>
                <a:tc>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fr-BE" sz="1600" dirty="0">
                          <a:solidFill>
                            <a:schemeClr val="accent2"/>
                          </a:solidFill>
                          <a:effectLst/>
                          <a:latin typeface="+mj-lt"/>
                        </a:rPr>
                        <a:t>1h au choix</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marL="285750" indent="-285750">
                        <a:buFont typeface="Wingdings" panose="05000000000000000000" pitchFamily="2" charset="2"/>
                        <a:buChar char="ü"/>
                      </a:pPr>
                      <a:r>
                        <a:rPr lang="nl-BE" sz="1600" dirty="0">
                          <a:solidFill>
                            <a:schemeClr val="accent2"/>
                          </a:solidFill>
                          <a:latin typeface="+mj-lt"/>
                        </a:rPr>
                        <a:t>LM2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err="1">
                          <a:solidFill>
                            <a:schemeClr val="accent2"/>
                          </a:solidFill>
                          <a:latin typeface="+mj-lt"/>
                        </a:rPr>
                        <a:t>anglais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5"/>
                  </a:ext>
                </a:extLst>
              </a:tr>
              <a:tr h="244291">
                <a:tc>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fr-BE" sz="1600" dirty="0">
                          <a:solidFill>
                            <a:schemeClr val="accent2"/>
                          </a:solidFill>
                          <a:effectLst/>
                          <a:latin typeface="+mj-lt"/>
                        </a:rPr>
                        <a:t>histoire (2h)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nl-BE" dirty="0"/>
                    </a:p>
                  </a:txBody>
                  <a:tcPr marL="68580" marR="68580" marT="0" marB="0" anchor="ctr"/>
                </a:tc>
                <a:tc gridSpan="2">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err="1">
                          <a:solidFill>
                            <a:schemeClr val="accent2"/>
                          </a:solidFill>
                          <a:latin typeface="+mj-lt"/>
                        </a:rPr>
                        <a:t>néerlandais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6"/>
                  </a:ext>
                </a:extLst>
              </a:tr>
              <a:tr h="244291">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BE" sz="1600" b="1" dirty="0">
                          <a:solidFill>
                            <a:schemeClr val="accent2"/>
                          </a:solidFill>
                          <a:effectLst/>
                          <a:latin typeface="+mj-lt"/>
                        </a:rPr>
                        <a:t>géographie (1h)</a:t>
                      </a:r>
                      <a:endParaRPr lang="nl-BE" sz="1600" b="1"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nl-BE"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vMerge="1">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nl-BE"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800" b="0" dirty="0" err="1">
                          <a:solidFill>
                            <a:schemeClr val="accent2"/>
                          </a:solidFill>
                          <a:latin typeface="+mj-lt"/>
                        </a:rPr>
                        <a:t>chinois</a:t>
                      </a:r>
                      <a:r>
                        <a:rPr lang="nl-BE" sz="1800" b="0" dirty="0">
                          <a:solidFill>
                            <a:schemeClr val="accent2"/>
                          </a:solidFill>
                          <a:latin typeface="+mj-lt"/>
                        </a:rPr>
                        <a:t> 	</a:t>
                      </a:r>
                      <a:r>
                        <a:rPr lang="ja-JP" altLang="fr-FR" sz="1800" b="0" i="0" kern="1200" dirty="0">
                          <a:solidFill>
                            <a:schemeClr val="tx1"/>
                          </a:solidFill>
                          <a:effectLst/>
                          <a:latin typeface="+mn-lt"/>
                          <a:ea typeface="+mn-ea"/>
                          <a:cs typeface="+mn-cs"/>
                        </a:rPr>
                        <a:t>中文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7"/>
                  </a:ext>
                </a:extLst>
              </a:tr>
              <a:tr h="372714">
                <a:tc gridSpan="5">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1800" b="1" dirty="0">
                          <a:solidFill>
                            <a:schemeClr val="accent2"/>
                          </a:solidFill>
                          <a:effectLst>
                            <a:outerShdw blurRad="38100" dist="38100" dir="2700000" algn="tl">
                              <a:srgbClr val="000000">
                                <a:alpha val="43137"/>
                              </a:srgbClr>
                            </a:outerShdw>
                          </a:effectLst>
                          <a:latin typeface="+mj-lt"/>
                        </a:rPr>
                        <a:t>+ une OPTION au choix</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8"/>
                  </a:ext>
                </a:extLst>
              </a:tr>
              <a:tr h="235017">
                <a:tc>
                  <a:txBody>
                    <a:bodyPr/>
                    <a:lstStyle/>
                    <a:p>
                      <a:pPr marL="0" lvl="0" indent="0" algn="ctr">
                        <a:lnSpc>
                          <a:spcPct val="115000"/>
                        </a:lnSpc>
                        <a:spcAft>
                          <a:spcPts val="0"/>
                        </a:spcAft>
                        <a:buFont typeface="Wingdings" panose="05000000000000000000" pitchFamily="2" charset="2"/>
                        <a:buNone/>
                      </a:pPr>
                      <a:r>
                        <a:rPr lang="nl-BE" sz="1600" b="1" dirty="0">
                          <a:solidFill>
                            <a:schemeClr val="accent2"/>
                          </a:solidFill>
                          <a:effectLst/>
                          <a:latin typeface="+mj-lt"/>
                          <a:ea typeface="Calibri" panose="020F0502020204030204" pitchFamily="34" charset="0"/>
                          <a:cs typeface="Times New Roman" panose="02020603050405020304" pitchFamily="18" charset="0"/>
                        </a:rPr>
                        <a:t>option</a:t>
                      </a:r>
                      <a:r>
                        <a:rPr lang="nl-BE" sz="1600" b="1" baseline="0" dirty="0">
                          <a:solidFill>
                            <a:schemeClr val="accent2"/>
                          </a:solidFill>
                          <a:effectLst/>
                          <a:latin typeface="+mj-lt"/>
                          <a:ea typeface="Calibri" panose="020F0502020204030204" pitchFamily="34" charset="0"/>
                          <a:cs typeface="Times New Roman" panose="02020603050405020304" pitchFamily="18" charset="0"/>
                        </a:rPr>
                        <a:t> </a:t>
                      </a:r>
                      <a:r>
                        <a:rPr lang="nl-BE" sz="1600" b="1" baseline="0" dirty="0" err="1">
                          <a:solidFill>
                            <a:schemeClr val="accent2"/>
                          </a:solidFill>
                          <a:effectLst/>
                          <a:latin typeface="+mj-lt"/>
                          <a:ea typeface="Calibri" panose="020F0502020204030204" pitchFamily="34" charset="0"/>
                          <a:cs typeface="Times New Roman" panose="02020603050405020304" pitchFamily="18" charset="0"/>
                        </a:rPr>
                        <a:t>sciences</a:t>
                      </a:r>
                      <a:endParaRPr lang="nl-BE" sz="1600" b="1"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15000"/>
                        </a:lnSpc>
                        <a:spcAft>
                          <a:spcPts val="0"/>
                        </a:spcAft>
                        <a:buFont typeface="Wingdings" panose="05000000000000000000" pitchFamily="2" charset="2"/>
                        <a:buNone/>
                      </a:pPr>
                      <a:r>
                        <a:rPr lang="nl-BE" sz="1600" b="1" dirty="0">
                          <a:solidFill>
                            <a:schemeClr val="bg1"/>
                          </a:solidFill>
                          <a:effectLst/>
                          <a:latin typeface="+mj-lt"/>
                          <a:ea typeface="Calibri" panose="020F0502020204030204" pitchFamily="34" charset="0"/>
                          <a:cs typeface="Times New Roman" panose="02020603050405020304" pitchFamily="18" charset="0"/>
                        </a:rPr>
                        <a:t>option </a:t>
                      </a:r>
                      <a:r>
                        <a:rPr lang="nl-BE" sz="1600" b="1" dirty="0" err="1">
                          <a:solidFill>
                            <a:schemeClr val="bg1"/>
                          </a:solidFill>
                          <a:effectLst/>
                          <a:latin typeface="+mj-lt"/>
                          <a:ea typeface="Calibri" panose="020F0502020204030204" pitchFamily="34" charset="0"/>
                          <a:cs typeface="Times New Roman" panose="02020603050405020304" pitchFamily="18" charset="0"/>
                        </a:rPr>
                        <a:t>latin</a:t>
                      </a:r>
                      <a:endParaRPr lang="nl-BE" sz="16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lvl="0" indent="0" algn="ctr">
                        <a:lnSpc>
                          <a:spcPct val="115000"/>
                        </a:lnSpc>
                        <a:spcAft>
                          <a:spcPts val="0"/>
                        </a:spcAft>
                        <a:buFont typeface="Wingdings" panose="05000000000000000000" pitchFamily="2" charset="2"/>
                        <a:buNone/>
                      </a:pPr>
                      <a:r>
                        <a:rPr lang="nl-BE" sz="1600" b="1" dirty="0">
                          <a:solidFill>
                            <a:schemeClr val="accent2"/>
                          </a:solidFill>
                          <a:effectLst/>
                          <a:latin typeface="+mj-lt"/>
                          <a:ea typeface="Calibri" panose="020F0502020204030204" pitchFamily="34" charset="0"/>
                          <a:cs typeface="Times New Roman" panose="02020603050405020304" pitchFamily="18" charset="0"/>
                        </a:rPr>
                        <a:t>option </a:t>
                      </a:r>
                      <a:r>
                        <a:rPr lang="nl-BE" sz="1600" b="1" dirty="0" err="1">
                          <a:solidFill>
                            <a:schemeClr val="accent2"/>
                          </a:solidFill>
                          <a:effectLst/>
                          <a:latin typeface="+mj-lt"/>
                          <a:ea typeface="Calibri" panose="020F0502020204030204" pitchFamily="34" charset="0"/>
                          <a:cs typeface="Times New Roman" panose="02020603050405020304" pitchFamily="18" charset="0"/>
                        </a:rPr>
                        <a:t>latin-sciences</a:t>
                      </a:r>
                      <a:endParaRPr lang="nl-BE" sz="1600" b="1"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a:txBody>
                    <a:bodyPr/>
                    <a:lstStyle/>
                    <a:p>
                      <a:pPr algn="ctr"/>
                      <a:r>
                        <a:rPr lang="nl-BE" sz="1600" b="1" dirty="0">
                          <a:solidFill>
                            <a:schemeClr val="bg1"/>
                          </a:solidFill>
                          <a:latin typeface="+mj-lt"/>
                        </a:rPr>
                        <a:t>option</a:t>
                      </a:r>
                      <a:r>
                        <a:rPr lang="nl-BE" sz="1600" b="1" baseline="0" dirty="0">
                          <a:solidFill>
                            <a:schemeClr val="bg1"/>
                          </a:solidFill>
                          <a:latin typeface="+mj-lt"/>
                        </a:rPr>
                        <a:t> </a:t>
                      </a:r>
                      <a:r>
                        <a:rPr lang="nl-BE" sz="1600" b="1" baseline="0" dirty="0" err="1">
                          <a:solidFill>
                            <a:schemeClr val="bg1"/>
                          </a:solidFill>
                          <a:latin typeface="+mj-lt"/>
                        </a:rPr>
                        <a:t>langues</a:t>
                      </a:r>
                      <a:endParaRPr lang="nl-BE" sz="1600" b="1" dirty="0">
                        <a:solidFill>
                          <a:schemeClr val="bg1"/>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9"/>
                  </a:ext>
                </a:extLst>
              </a:tr>
              <a:tr h="235017">
                <a:tc>
                  <a:txBody>
                    <a:bodyPr/>
                    <a:lstStyle/>
                    <a:p>
                      <a:pPr marL="342900" lvl="0" indent="-342900" algn="l">
                        <a:lnSpc>
                          <a:spcPct val="115000"/>
                        </a:lnSpc>
                        <a:spcAft>
                          <a:spcPts val="0"/>
                        </a:spcAft>
                        <a:buFont typeface="Wingdings" panose="05000000000000000000" pitchFamily="2" charset="2"/>
                        <a:buChar char="ü"/>
                      </a:pPr>
                      <a:r>
                        <a:rPr lang="nl-BE" sz="1600" dirty="0" err="1">
                          <a:solidFill>
                            <a:schemeClr val="accent2"/>
                          </a:solidFill>
                          <a:effectLst/>
                          <a:latin typeface="+mj-lt"/>
                          <a:ea typeface="Calibri" panose="020F0502020204030204" pitchFamily="34" charset="0"/>
                          <a:cs typeface="Times New Roman" panose="02020603050405020304" pitchFamily="18" charset="0"/>
                        </a:rPr>
                        <a:t>éducation</a:t>
                      </a:r>
                      <a:r>
                        <a:rPr lang="nl-BE" sz="1600" dirty="0">
                          <a:solidFill>
                            <a:schemeClr val="accent2"/>
                          </a:solidFill>
                          <a:effectLst/>
                          <a:latin typeface="+mj-lt"/>
                          <a:ea typeface="Calibri" panose="020F0502020204030204" pitchFamily="34" charset="0"/>
                          <a:cs typeface="Times New Roman" panose="02020603050405020304" pitchFamily="18" charset="0"/>
                        </a:rPr>
                        <a:t> </a:t>
                      </a:r>
                      <a:r>
                        <a:rPr lang="nl-BE" sz="1600" dirty="0" err="1">
                          <a:solidFill>
                            <a:schemeClr val="accent2"/>
                          </a:solidFill>
                          <a:effectLst/>
                          <a:latin typeface="+mj-lt"/>
                          <a:ea typeface="Calibri" panose="020F0502020204030204" pitchFamily="34" charset="0"/>
                          <a:cs typeface="Times New Roman" panose="02020603050405020304" pitchFamily="18" charset="0"/>
                        </a:rPr>
                        <a:t>physique</a:t>
                      </a:r>
                      <a:r>
                        <a:rPr lang="nl-BE" sz="1600" dirty="0">
                          <a:solidFill>
                            <a:schemeClr val="accent2"/>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éducation</a:t>
                      </a:r>
                      <a:r>
                        <a:rPr lang="nl-BE" sz="1600" dirty="0">
                          <a:solidFill>
                            <a:schemeClr val="bg1"/>
                          </a:solidFill>
                          <a:effectLst/>
                          <a:latin typeface="+mj-lt"/>
                          <a:ea typeface="Calibri" panose="020F0502020204030204" pitchFamily="34" charset="0"/>
                          <a:cs typeface="Times New Roman" panose="02020603050405020304" pitchFamily="18" charset="0"/>
                        </a:rPr>
                        <a:t> </a:t>
                      </a:r>
                      <a:r>
                        <a:rPr lang="nl-BE" sz="1600" dirty="0" err="1">
                          <a:solidFill>
                            <a:schemeClr val="bg1"/>
                          </a:solidFill>
                          <a:effectLst/>
                          <a:latin typeface="+mj-lt"/>
                          <a:ea typeface="Calibri" panose="020F0502020204030204" pitchFamily="34" charset="0"/>
                          <a:cs typeface="Times New Roman" panose="02020603050405020304" pitchFamily="18" charset="0"/>
                        </a:rPr>
                        <a:t>physique</a:t>
                      </a:r>
                      <a:r>
                        <a:rPr lang="nl-BE" sz="1600" dirty="0">
                          <a:solidFill>
                            <a:schemeClr val="bg1"/>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éducation</a:t>
                      </a:r>
                      <a:r>
                        <a:rPr lang="nl-BE" sz="1600" dirty="0">
                          <a:solidFill>
                            <a:schemeClr val="accent2"/>
                          </a:solidFill>
                          <a:effectLst/>
                          <a:latin typeface="+mj-lt"/>
                          <a:ea typeface="Calibri" panose="020F0502020204030204" pitchFamily="34" charset="0"/>
                          <a:cs typeface="Times New Roman" panose="02020603050405020304" pitchFamily="18" charset="0"/>
                        </a:rPr>
                        <a:t> </a:t>
                      </a:r>
                      <a:r>
                        <a:rPr lang="nl-BE" sz="1600" dirty="0" err="1">
                          <a:solidFill>
                            <a:schemeClr val="accent2"/>
                          </a:solidFill>
                          <a:effectLst/>
                          <a:latin typeface="+mj-lt"/>
                          <a:ea typeface="Calibri" panose="020F0502020204030204" pitchFamily="34" charset="0"/>
                          <a:cs typeface="Times New Roman" panose="02020603050405020304" pitchFamily="18" charset="0"/>
                        </a:rPr>
                        <a:t>physique</a:t>
                      </a:r>
                      <a:r>
                        <a:rPr lang="nl-BE" sz="1600" dirty="0">
                          <a:solidFill>
                            <a:schemeClr val="accent2"/>
                          </a:solidFill>
                          <a:effectLst/>
                          <a:latin typeface="+mj-lt"/>
                          <a:ea typeface="Calibri" panose="020F0502020204030204" pitchFamily="34" charset="0"/>
                          <a:cs typeface="Times New Roman" panose="02020603050405020304" pitchFamily="18" charset="0"/>
                        </a:rPr>
                        <a:t> (2h)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éducation</a:t>
                      </a:r>
                      <a:r>
                        <a:rPr lang="nl-BE" sz="1600" dirty="0">
                          <a:solidFill>
                            <a:schemeClr val="bg1"/>
                          </a:solidFill>
                          <a:effectLst/>
                          <a:latin typeface="+mj-lt"/>
                          <a:ea typeface="Calibri" panose="020F0502020204030204" pitchFamily="34" charset="0"/>
                          <a:cs typeface="Times New Roman" panose="02020603050405020304" pitchFamily="18" charset="0"/>
                        </a:rPr>
                        <a:t> </a:t>
                      </a:r>
                      <a:r>
                        <a:rPr lang="nl-BE" sz="1600" dirty="0" err="1">
                          <a:solidFill>
                            <a:schemeClr val="bg1"/>
                          </a:solidFill>
                          <a:effectLst/>
                          <a:latin typeface="+mj-lt"/>
                          <a:ea typeface="Calibri" panose="020F0502020204030204" pitchFamily="34" charset="0"/>
                          <a:cs typeface="Times New Roman" panose="02020603050405020304" pitchFamily="18" charset="0"/>
                        </a:rPr>
                        <a:t>physique</a:t>
                      </a:r>
                      <a:r>
                        <a:rPr lang="nl-BE" sz="1600" dirty="0">
                          <a:solidFill>
                            <a:schemeClr val="bg1"/>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0"/>
                  </a:ext>
                </a:extLst>
              </a:tr>
              <a:tr h="235017">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sciences</a:t>
                      </a:r>
                      <a:r>
                        <a:rPr lang="nl-BE" sz="1600" dirty="0">
                          <a:solidFill>
                            <a:schemeClr val="accent2"/>
                          </a:solidFill>
                          <a:effectLst/>
                          <a:latin typeface="+mj-lt"/>
                          <a:ea typeface="Calibri" panose="020F0502020204030204" pitchFamily="34" charset="0"/>
                          <a:cs typeface="Times New Roman" panose="02020603050405020304" pitchFamily="18" charset="0"/>
                        </a:rPr>
                        <a:t> (5h)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sciences</a:t>
                      </a:r>
                      <a:r>
                        <a:rPr lang="nl-BE" sz="1600" dirty="0">
                          <a:solidFill>
                            <a:schemeClr val="bg1"/>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sciences</a:t>
                      </a:r>
                      <a:r>
                        <a:rPr lang="nl-BE" sz="1600" dirty="0">
                          <a:solidFill>
                            <a:schemeClr val="accent2"/>
                          </a:solidFill>
                          <a:effectLst/>
                          <a:latin typeface="+mj-lt"/>
                          <a:ea typeface="Calibri" panose="020F0502020204030204" pitchFamily="34" charset="0"/>
                          <a:cs typeface="Times New Roman" panose="02020603050405020304" pitchFamily="18" charset="0"/>
                        </a:rPr>
                        <a:t> (5h)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sciences</a:t>
                      </a:r>
                      <a:r>
                        <a:rPr lang="nl-BE" sz="1600" dirty="0">
                          <a:solidFill>
                            <a:schemeClr val="bg1"/>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1"/>
                  </a:ext>
                </a:extLst>
              </a:tr>
              <a:tr h="235017">
                <a:tc>
                  <a:txBody>
                    <a:bodyPr/>
                    <a:lstStyle/>
                    <a:p>
                      <a:pPr marL="342900" lvl="0" indent="-342900" algn="l">
                        <a:lnSpc>
                          <a:spcPct val="115000"/>
                        </a:lnSpc>
                        <a:spcAft>
                          <a:spcPts val="0"/>
                        </a:spcAft>
                        <a:buFont typeface="Wingdings" panose="05000000000000000000" pitchFamily="2" charset="2"/>
                        <a:buChar char="ü"/>
                      </a:pPr>
                      <a:r>
                        <a:rPr lang="nl-BE" sz="1600" dirty="0" err="1">
                          <a:solidFill>
                            <a:schemeClr val="accent2"/>
                          </a:solidFill>
                          <a:effectLst/>
                          <a:latin typeface="+mj-lt"/>
                          <a:ea typeface="Calibri" panose="020F0502020204030204" pitchFamily="34" charset="0"/>
                          <a:cs typeface="Times New Roman" panose="02020603050405020304" pitchFamily="18" charset="0"/>
                        </a:rPr>
                        <a:t>pratique</a:t>
                      </a:r>
                      <a:r>
                        <a:rPr lang="nl-BE" sz="1600" baseline="0" dirty="0">
                          <a:solidFill>
                            <a:schemeClr val="accent2"/>
                          </a:solidFill>
                          <a:effectLst/>
                          <a:latin typeface="+mj-lt"/>
                          <a:ea typeface="Calibri" panose="020F0502020204030204" pitchFamily="34" charset="0"/>
                          <a:cs typeface="Times New Roman" panose="02020603050405020304" pitchFamily="18" charset="0"/>
                        </a:rPr>
                        <a:t> labo (2h)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lvl="0" indent="-342900" algn="l">
                        <a:lnSpc>
                          <a:spcPct val="115000"/>
                        </a:lnSpc>
                        <a:spcAft>
                          <a:spcPts val="0"/>
                        </a:spcAft>
                        <a:buFont typeface="Wingdings" panose="05000000000000000000" pitchFamily="2" charset="2"/>
                        <a:buChar char="ü"/>
                      </a:pPr>
                      <a:r>
                        <a:rPr lang="nl-BE" sz="1600" dirty="0" err="1">
                          <a:solidFill>
                            <a:schemeClr val="bg1"/>
                          </a:solidFill>
                          <a:effectLst/>
                          <a:latin typeface="+mj-lt"/>
                          <a:ea typeface="Calibri" panose="020F0502020204030204" pitchFamily="34" charset="0"/>
                          <a:cs typeface="Times New Roman" panose="02020603050405020304" pitchFamily="18" charset="0"/>
                        </a:rPr>
                        <a:t>latin</a:t>
                      </a:r>
                      <a:r>
                        <a:rPr lang="nl-BE" sz="1600" dirty="0">
                          <a:solidFill>
                            <a:schemeClr val="bg1"/>
                          </a:solidFill>
                          <a:effectLst/>
                          <a:latin typeface="+mj-lt"/>
                          <a:ea typeface="Calibri" panose="020F0502020204030204" pitchFamily="34" charset="0"/>
                          <a:cs typeface="Times New Roman" panose="02020603050405020304" pitchFamily="18" charset="0"/>
                        </a:rPr>
                        <a:t>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lvl="0" indent="-342900" algn="l">
                        <a:lnSpc>
                          <a:spcPct val="115000"/>
                        </a:lnSpc>
                        <a:spcAft>
                          <a:spcPts val="0"/>
                        </a:spcAft>
                        <a:buFont typeface="Wingdings" panose="05000000000000000000" pitchFamily="2" charset="2"/>
                        <a:buChar char="ü"/>
                      </a:pPr>
                      <a:r>
                        <a:rPr lang="nl-BE" sz="1600" dirty="0" err="1">
                          <a:solidFill>
                            <a:schemeClr val="accent2"/>
                          </a:solidFill>
                          <a:effectLst/>
                          <a:latin typeface="+mj-lt"/>
                          <a:ea typeface="Calibri" panose="020F0502020204030204" pitchFamily="34" charset="0"/>
                          <a:cs typeface="Times New Roman" panose="02020603050405020304" pitchFamily="18" charset="0"/>
                        </a:rPr>
                        <a:t>latin</a:t>
                      </a:r>
                      <a:r>
                        <a:rPr lang="nl-BE" sz="1600" dirty="0">
                          <a:solidFill>
                            <a:schemeClr val="accent2"/>
                          </a:solidFill>
                          <a:effectLst/>
                          <a:latin typeface="+mj-lt"/>
                          <a:ea typeface="Calibri" panose="020F0502020204030204" pitchFamily="34" charset="0"/>
                          <a:cs typeface="Times New Roman" panose="02020603050405020304" pitchFamily="18" charset="0"/>
                        </a:rPr>
                        <a:t>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a:txBody>
                    <a:bodyPr/>
                    <a:lstStyle/>
                    <a:p>
                      <a:pPr marL="285750" indent="-285750" algn="l">
                        <a:buFont typeface="Wingdings" panose="05000000000000000000" pitchFamily="2" charset="2"/>
                        <a:buChar char="ü"/>
                      </a:pPr>
                      <a:r>
                        <a:rPr lang="nl-BE" sz="1200" dirty="0" err="1">
                          <a:solidFill>
                            <a:schemeClr val="bg1"/>
                          </a:solidFill>
                          <a:latin typeface="+mj-lt"/>
                        </a:rPr>
                        <a:t>expression</a:t>
                      </a:r>
                      <a:r>
                        <a:rPr lang="nl-BE" sz="1200" dirty="0">
                          <a:solidFill>
                            <a:schemeClr val="bg1"/>
                          </a:solidFill>
                          <a:latin typeface="+mj-lt"/>
                        </a:rPr>
                        <a:t>/</a:t>
                      </a:r>
                      <a:r>
                        <a:rPr lang="nl-BE" sz="1200" dirty="0" err="1">
                          <a:solidFill>
                            <a:schemeClr val="bg1"/>
                          </a:solidFill>
                          <a:latin typeface="+mj-lt"/>
                        </a:rPr>
                        <a:t>communication</a:t>
                      </a:r>
                      <a:r>
                        <a:rPr lang="nl-BE" sz="1200" baseline="0" dirty="0">
                          <a:solidFill>
                            <a:schemeClr val="bg1"/>
                          </a:solidFill>
                          <a:latin typeface="+mj-lt"/>
                        </a:rPr>
                        <a:t> LM1 (2h)</a:t>
                      </a:r>
                      <a:endParaRPr lang="nl-BE" sz="1200" dirty="0">
                        <a:solidFill>
                          <a:schemeClr val="bg1"/>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12"/>
                  </a:ext>
                </a:extLst>
              </a:tr>
              <a:tr h="372714">
                <a:tc gridSpan="5">
                  <a:txBody>
                    <a:bodyPr/>
                    <a:lstStyle/>
                    <a:p>
                      <a:pPr algn="ctr">
                        <a:lnSpc>
                          <a:spcPct val="115000"/>
                        </a:lnSpc>
                        <a:spcAft>
                          <a:spcPts val="0"/>
                        </a:spcAft>
                      </a:pPr>
                      <a:endParaRPr lang="fr-BE" sz="200" dirty="0">
                        <a:solidFill>
                          <a:schemeClr val="accent2"/>
                        </a:solidFill>
                        <a:effectLst/>
                        <a:latin typeface="+mj-lt"/>
                      </a:endParaRPr>
                    </a:p>
                    <a:p>
                      <a:pPr algn="ctr">
                        <a:lnSpc>
                          <a:spcPct val="115000"/>
                        </a:lnSpc>
                        <a:spcAft>
                          <a:spcPts val="0"/>
                        </a:spcAft>
                      </a:pPr>
                      <a:r>
                        <a:rPr lang="fr-BE" sz="1800" b="1" dirty="0">
                          <a:solidFill>
                            <a:schemeClr val="bg1"/>
                          </a:solidFill>
                          <a:effectLst>
                            <a:outerShdw blurRad="38100" dist="38100" dir="2700000" algn="tl">
                              <a:srgbClr val="000000">
                                <a:alpha val="43137"/>
                              </a:srgbClr>
                            </a:outerShdw>
                          </a:effectLst>
                          <a:latin typeface="+mj-lt"/>
                        </a:rPr>
                        <a:t>+ 2h de conseil de la classe (ALPE)</a:t>
                      </a:r>
                    </a:p>
                    <a:p>
                      <a:pPr algn="ctr">
                        <a:lnSpc>
                          <a:spcPct val="115000"/>
                        </a:lnSpc>
                        <a:spcAft>
                          <a:spcPts val="0"/>
                        </a:spcAft>
                      </a:pPr>
                      <a:endParaRPr lang="nl-BE" sz="2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13"/>
                  </a:ext>
                </a:extLst>
              </a:tr>
              <a:tr h="205669">
                <a:tc>
                  <a:txBody>
                    <a:bodyPr/>
                    <a:lstStyle/>
                    <a:p>
                      <a:pPr algn="ctr">
                        <a:lnSpc>
                          <a:spcPct val="115000"/>
                        </a:lnSpc>
                        <a:spcAft>
                          <a:spcPts val="0"/>
                        </a:spcAft>
                      </a:pPr>
                      <a:r>
                        <a:rPr lang="nl-BE" sz="1800" b="0" dirty="0">
                          <a:solidFill>
                            <a:schemeClr val="accent2"/>
                          </a:solidFill>
                          <a:effectLst/>
                          <a:latin typeface="+mj-lt"/>
                          <a:ea typeface="Calibri" panose="020F0502020204030204" pitchFamily="34" charset="0"/>
                          <a:cs typeface="Times New Roman" panose="02020603050405020304" pitchFamily="18" charset="0"/>
                        </a:rPr>
                        <a:t>35h (33h)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algn="ctr">
                        <a:lnSpc>
                          <a:spcPct val="115000"/>
                        </a:lnSpc>
                        <a:spcAft>
                          <a:spcPts val="0"/>
                        </a:spcAft>
                      </a:pPr>
                      <a:r>
                        <a:rPr lang="nl-BE" sz="1800" b="0" dirty="0">
                          <a:solidFill>
                            <a:schemeClr val="bg1"/>
                          </a:solidFill>
                          <a:effectLst/>
                          <a:latin typeface="+mj-lt"/>
                          <a:ea typeface="Calibri" panose="020F0502020204030204" pitchFamily="34" charset="0"/>
                          <a:cs typeface="Times New Roman" panose="02020603050405020304" pitchFamily="18" charset="0"/>
                        </a:rPr>
                        <a:t>35h (33h)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gridSpan="2">
                  <a:txBody>
                    <a:bodyPr/>
                    <a:lstStyle/>
                    <a:p>
                      <a:pPr algn="ctr">
                        <a:lnSpc>
                          <a:spcPct val="115000"/>
                        </a:lnSpc>
                        <a:spcAft>
                          <a:spcPts val="0"/>
                        </a:spcAft>
                      </a:pPr>
                      <a:r>
                        <a:rPr lang="nl-BE" sz="1800" b="0" dirty="0">
                          <a:solidFill>
                            <a:schemeClr val="accent2"/>
                          </a:solidFill>
                          <a:effectLst/>
                          <a:latin typeface="+mj-lt"/>
                          <a:ea typeface="Calibri" panose="020F0502020204030204" pitchFamily="34" charset="0"/>
                          <a:cs typeface="Times New Roman" panose="02020603050405020304" pitchFamily="18" charset="0"/>
                        </a:rPr>
                        <a:t>36h (34h)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hMerge="1">
                  <a:txBody>
                    <a:bodyPr/>
                    <a:lstStyle/>
                    <a:p>
                      <a:endParaRPr lang="nl-BE"/>
                    </a:p>
                  </a:txBody>
                  <a:tcPr/>
                </a:tc>
                <a:tc>
                  <a:txBody>
                    <a:bodyPr/>
                    <a:lstStyle/>
                    <a:p>
                      <a:pPr algn="ctr">
                        <a:lnSpc>
                          <a:spcPct val="115000"/>
                        </a:lnSpc>
                        <a:spcAft>
                          <a:spcPts val="0"/>
                        </a:spcAft>
                      </a:pPr>
                      <a:r>
                        <a:rPr lang="nl-BE" sz="1800" b="0" dirty="0">
                          <a:solidFill>
                            <a:schemeClr val="bg1"/>
                          </a:solidFill>
                          <a:effectLst/>
                          <a:latin typeface="+mj-lt"/>
                          <a:ea typeface="Calibri" panose="020F0502020204030204" pitchFamily="34" charset="0"/>
                          <a:cs typeface="Times New Roman" panose="02020603050405020304" pitchFamily="18" charset="0"/>
                        </a:rPr>
                        <a:t>33h (31h)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extLst>
                  <a:ext uri="{0D108BD9-81ED-4DB2-BD59-A6C34878D82A}">
                    <a16:rowId xmlns:a16="http://schemas.microsoft.com/office/drawing/2014/main" val="10014"/>
                  </a:ext>
                </a:extLst>
              </a:tr>
              <a:tr h="630123">
                <a:tc gridSpan="5">
                  <a:txBody>
                    <a:bodyPr/>
                    <a:lstStyle/>
                    <a:p>
                      <a:pPr algn="r">
                        <a:lnSpc>
                          <a:spcPct val="115000"/>
                        </a:lnSpc>
                        <a:spcAft>
                          <a:spcPts val="0"/>
                        </a:spcAft>
                      </a:pP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nl-BE"/>
                    </a:p>
                  </a:txBody>
                  <a:tcPr/>
                </a:tc>
                <a:tc hMerge="1">
                  <a:txBody>
                    <a:bodyPr/>
                    <a:lstStyle/>
                    <a:p>
                      <a:pPr algn="ctr">
                        <a:lnSpc>
                          <a:spcPct val="115000"/>
                        </a:lnSpc>
                        <a:spcAft>
                          <a:spcPts val="0"/>
                        </a:spcAft>
                      </a:pP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652586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01161" y="-507211"/>
            <a:ext cx="5723858"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35</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Une scolarité complète à Lauzelle</a:t>
            </a:r>
          </a:p>
        </p:txBody>
      </p:sp>
      <p:graphicFrame>
        <p:nvGraphicFramePr>
          <p:cNvPr id="42" name="Table 41"/>
          <p:cNvGraphicFramePr>
            <a:graphicFrameLocks noGrp="1"/>
          </p:cNvGraphicFramePr>
          <p:nvPr>
            <p:extLst>
              <p:ext uri="{D42A27DB-BD31-4B8C-83A1-F6EECF244321}">
                <p14:modId xmlns:p14="http://schemas.microsoft.com/office/powerpoint/2010/main" val="3691620376"/>
              </p:ext>
            </p:extLst>
          </p:nvPr>
        </p:nvGraphicFramePr>
        <p:xfrm>
          <a:off x="413868" y="345094"/>
          <a:ext cx="11460630" cy="5606425"/>
        </p:xfrm>
        <a:graphic>
          <a:graphicData uri="http://schemas.openxmlformats.org/drawingml/2006/table">
            <a:tbl>
              <a:tblPr firstRow="1" firstCol="1" bandRow="1">
                <a:tableStyleId>{2D5ABB26-0587-4C30-8999-92F81FD0307C}</a:tableStyleId>
              </a:tblPr>
              <a:tblGrid>
                <a:gridCol w="2292126">
                  <a:extLst>
                    <a:ext uri="{9D8B030D-6E8A-4147-A177-3AD203B41FA5}">
                      <a16:colId xmlns:a16="http://schemas.microsoft.com/office/drawing/2014/main" val="20000"/>
                    </a:ext>
                  </a:extLst>
                </a:gridCol>
                <a:gridCol w="2292126">
                  <a:extLst>
                    <a:ext uri="{9D8B030D-6E8A-4147-A177-3AD203B41FA5}">
                      <a16:colId xmlns:a16="http://schemas.microsoft.com/office/drawing/2014/main" val="20001"/>
                    </a:ext>
                  </a:extLst>
                </a:gridCol>
                <a:gridCol w="1139152">
                  <a:extLst>
                    <a:ext uri="{9D8B030D-6E8A-4147-A177-3AD203B41FA5}">
                      <a16:colId xmlns:a16="http://schemas.microsoft.com/office/drawing/2014/main" val="20002"/>
                    </a:ext>
                  </a:extLst>
                </a:gridCol>
                <a:gridCol w="1152974">
                  <a:extLst>
                    <a:ext uri="{9D8B030D-6E8A-4147-A177-3AD203B41FA5}">
                      <a16:colId xmlns:a16="http://schemas.microsoft.com/office/drawing/2014/main" val="20003"/>
                    </a:ext>
                  </a:extLst>
                </a:gridCol>
                <a:gridCol w="1656901">
                  <a:extLst>
                    <a:ext uri="{9D8B030D-6E8A-4147-A177-3AD203B41FA5}">
                      <a16:colId xmlns:a16="http://schemas.microsoft.com/office/drawing/2014/main" val="20004"/>
                    </a:ext>
                  </a:extLst>
                </a:gridCol>
                <a:gridCol w="635225">
                  <a:extLst>
                    <a:ext uri="{9D8B030D-6E8A-4147-A177-3AD203B41FA5}">
                      <a16:colId xmlns:a16="http://schemas.microsoft.com/office/drawing/2014/main" val="20005"/>
                    </a:ext>
                  </a:extLst>
                </a:gridCol>
                <a:gridCol w="2292126">
                  <a:extLst>
                    <a:ext uri="{9D8B030D-6E8A-4147-A177-3AD203B41FA5}">
                      <a16:colId xmlns:a16="http://schemas.microsoft.com/office/drawing/2014/main" val="20006"/>
                    </a:ext>
                  </a:extLst>
                </a:gridCol>
              </a:tblGrid>
              <a:tr h="424345">
                <a:tc gridSpan="7">
                  <a:txBody>
                    <a:bodyPr/>
                    <a:lstStyle/>
                    <a:p>
                      <a:pPr algn="ctr">
                        <a:lnSpc>
                          <a:spcPct val="115000"/>
                        </a:lnSpc>
                        <a:spcAft>
                          <a:spcPts val="0"/>
                        </a:spcAft>
                      </a:pPr>
                      <a:endParaRPr lang="fr-BE" sz="400" dirty="0">
                        <a:solidFill>
                          <a:schemeClr val="bg1"/>
                        </a:solidFill>
                        <a:effectLst/>
                        <a:latin typeface="+mj-lt"/>
                      </a:endParaRPr>
                    </a:p>
                    <a:p>
                      <a:pPr algn="ctr">
                        <a:lnSpc>
                          <a:spcPct val="115000"/>
                        </a:lnSpc>
                        <a:spcAft>
                          <a:spcPts val="0"/>
                        </a:spcAft>
                      </a:pPr>
                      <a:r>
                        <a:rPr lang="fr-BE" sz="2800" dirty="0">
                          <a:solidFill>
                            <a:schemeClr val="bg1"/>
                          </a:solidFill>
                          <a:effectLst/>
                          <a:latin typeface="+mj-lt"/>
                        </a:rPr>
                        <a:t>3</a:t>
                      </a:r>
                      <a:r>
                        <a:rPr lang="fr-BE" sz="2800" baseline="30000" dirty="0">
                          <a:solidFill>
                            <a:schemeClr val="bg1"/>
                          </a:solidFill>
                          <a:effectLst/>
                          <a:latin typeface="+mj-lt"/>
                        </a:rPr>
                        <a:t>e</a:t>
                      </a:r>
                      <a:r>
                        <a:rPr lang="fr-BE" sz="2800" dirty="0">
                          <a:solidFill>
                            <a:schemeClr val="bg1"/>
                          </a:solidFill>
                          <a:effectLst/>
                          <a:latin typeface="+mj-lt"/>
                        </a:rPr>
                        <a:t> degré : 5 – 6</a:t>
                      </a:r>
                    </a:p>
                    <a:p>
                      <a:pPr algn="ctr">
                        <a:lnSpc>
                          <a:spcPct val="115000"/>
                        </a:lnSpc>
                        <a:spcAft>
                          <a:spcPts val="0"/>
                        </a:spcAft>
                      </a:pPr>
                      <a:endParaRPr lang="nl-BE" sz="4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0"/>
                  </a:ext>
                </a:extLst>
              </a:tr>
              <a:tr h="303120">
                <a:tc gridSpan="7">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2000" b="1" dirty="0">
                          <a:solidFill>
                            <a:schemeClr val="accent2"/>
                          </a:solidFill>
                          <a:effectLst>
                            <a:outerShdw blurRad="38100" dist="38100" dir="2700000" algn="tl">
                              <a:srgbClr val="000000">
                                <a:alpha val="43137"/>
                              </a:srgbClr>
                            </a:outerShdw>
                          </a:effectLst>
                          <a:latin typeface="+mj-lt"/>
                        </a:rPr>
                        <a:t>formation commune</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1"/>
                  </a:ext>
                </a:extLst>
              </a:tr>
              <a:tr h="242450">
                <a:tc gridSpan="3">
                  <a:txBody>
                    <a:bodyPr/>
                    <a:lstStyle/>
                    <a:p>
                      <a:pPr marL="285750" lvl="0" indent="-285750">
                        <a:lnSpc>
                          <a:spcPct val="115000"/>
                        </a:lnSpc>
                        <a:spcAft>
                          <a:spcPts val="0"/>
                        </a:spcAft>
                        <a:buFont typeface="Wingdings" panose="05000000000000000000" pitchFamily="2" charset="2"/>
                        <a:buChar char="ü"/>
                      </a:pPr>
                      <a:r>
                        <a:rPr lang="fr-BE" sz="1600" dirty="0">
                          <a:solidFill>
                            <a:schemeClr val="accent2"/>
                          </a:solidFill>
                          <a:effectLst/>
                          <a:latin typeface="+mj-lt"/>
                        </a:rPr>
                        <a:t>français (5h)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tc hMerge="1">
                  <a:txBody>
                    <a:bodyPr/>
                    <a:lstStyle/>
                    <a:p>
                      <a:endParaRPr lang="nl-BE"/>
                    </a:p>
                  </a:txBody>
                  <a:tcPr/>
                </a:tc>
                <a:tc rowSpan="2" gridSpan="2">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fr-BE" sz="1600" dirty="0">
                          <a:solidFill>
                            <a:schemeClr val="accent2"/>
                          </a:solidFill>
                          <a:effectLst/>
                          <a:latin typeface="+mj-lt"/>
                        </a:rPr>
                        <a:t>cours philosophique (2h)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2" hMerge="1">
                  <a:txBody>
                    <a:bodyPr/>
                    <a:lstStyle/>
                    <a:p>
                      <a:endParaRPr lang="nl-BE"/>
                    </a:p>
                  </a:txBody>
                  <a:tcPr/>
                </a:tc>
                <a:tc gridSpan="2">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fr-BE" sz="1600" dirty="0">
                          <a:solidFill>
                            <a:schemeClr val="accent2"/>
                          </a:solidFill>
                          <a:effectLst/>
                          <a:latin typeface="+mj-lt"/>
                        </a:rPr>
                        <a:t>1h CPC</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2"/>
                  </a:ext>
                </a:extLst>
              </a:tr>
              <a:tr h="242450">
                <a:tc gridSpan="3">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fr-BE" sz="1600" dirty="0">
                          <a:solidFill>
                            <a:schemeClr val="accent2"/>
                          </a:solidFill>
                          <a:effectLst/>
                          <a:latin typeface="+mj-lt"/>
                        </a:rPr>
                        <a:t>histoire (2h)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tc hMerge="1">
                  <a:txBody>
                    <a:bodyPr/>
                    <a:lstStyle/>
                    <a:p>
                      <a:endParaRPr lang="nl-BE"/>
                    </a:p>
                  </a:txBody>
                  <a:tcPr/>
                </a:tc>
                <a:tc gridSpan="2" vMerge="1">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vMerge="1">
                  <a:txBody>
                    <a:bodyPr/>
                    <a:lstStyle/>
                    <a:p>
                      <a:endParaRPr lang="nl-BE"/>
                    </a:p>
                  </a:txBody>
                  <a:tcPr/>
                </a:tc>
                <a:tc gridSpan="2">
                  <a:txBody>
                    <a:bodyPr/>
                    <a:lstStyle/>
                    <a:p>
                      <a:pPr marL="285750" marR="0" lvl="0" indent="-28575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fr-BE" sz="1600" dirty="0">
                          <a:solidFill>
                            <a:schemeClr val="accent2"/>
                          </a:solidFill>
                          <a:effectLst/>
                          <a:latin typeface="+mj-lt"/>
                        </a:rPr>
                        <a:t>1h au choix</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3"/>
                  </a:ext>
                </a:extLst>
              </a:tr>
              <a:tr h="224015">
                <a:tc gridSpan="3">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fr-BE" sz="1600" b="0" dirty="0">
                          <a:solidFill>
                            <a:schemeClr val="accent2"/>
                          </a:solidFill>
                          <a:effectLst/>
                          <a:latin typeface="+mj-lt"/>
                        </a:rPr>
                        <a:t>géographie (1h)</a:t>
                      </a:r>
                      <a:endParaRPr lang="nl-BE" sz="1600" b="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tc hMerge="1">
                  <a:txBody>
                    <a:bodyPr/>
                    <a:lstStyle/>
                    <a:p>
                      <a:endParaRPr lang="nl-BE"/>
                    </a:p>
                  </a:txBody>
                  <a:tcPr/>
                </a:tc>
                <a:tc rowSpan="3" gridSpan="2">
                  <a:txBody>
                    <a:bodyPr/>
                    <a:lstStyle/>
                    <a:p>
                      <a:pPr marL="285750" indent="-285750">
                        <a:buFont typeface="Wingdings" panose="05000000000000000000" pitchFamily="2" charset="2"/>
                        <a:buChar char="ü"/>
                      </a:pPr>
                      <a:r>
                        <a:rPr lang="nl-BE" sz="1600" dirty="0">
                          <a:solidFill>
                            <a:schemeClr val="accent2"/>
                          </a:solidFill>
                          <a:latin typeface="+mj-lt"/>
                        </a:rPr>
                        <a:t>LM2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hMerge="1">
                  <a:txBody>
                    <a:bodyPr/>
                    <a:lstStyle/>
                    <a:p>
                      <a:endParaRPr lang="nl-BE"/>
                    </a:p>
                  </a:txBody>
                  <a:tcPr/>
                </a:tc>
                <a:tc gridSpan="2">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err="1">
                          <a:solidFill>
                            <a:schemeClr val="accent2"/>
                          </a:solidFill>
                          <a:latin typeface="+mj-lt"/>
                        </a:rPr>
                        <a:t>anglais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4"/>
                  </a:ext>
                </a:extLst>
              </a:tr>
              <a:tr h="224015">
                <a:tc rowSpan="2">
                  <a:txBody>
                    <a:bodyPr/>
                    <a:lstStyle/>
                    <a:p>
                      <a:pPr marL="342900" lvl="0" indent="-342900">
                        <a:lnSpc>
                          <a:spcPct val="115000"/>
                        </a:lnSpc>
                        <a:spcAft>
                          <a:spcPts val="0"/>
                        </a:spcAft>
                        <a:buFont typeface="Wingdings" panose="05000000000000000000" pitchFamily="2" charset="2"/>
                        <a:buChar char=""/>
                      </a:pPr>
                      <a:r>
                        <a:rPr lang="nl-BE" sz="1600" b="0" dirty="0">
                          <a:solidFill>
                            <a:schemeClr val="accent2"/>
                          </a:solidFill>
                          <a:effectLst/>
                          <a:latin typeface="+mj-lt"/>
                          <a:ea typeface="Calibri" panose="020F0502020204030204" pitchFamily="34" charset="0"/>
                          <a:cs typeface="Times New Roman" panose="02020603050405020304" pitchFamily="18" charset="0"/>
                        </a:rPr>
                        <a:t>LM1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285750" indent="-285750">
                        <a:buFont typeface="Arial" panose="020B0604020202020204" pitchFamily="34" charset="0"/>
                        <a:buChar char="•"/>
                      </a:pPr>
                      <a:r>
                        <a:rPr lang="nl-BE" sz="1600" dirty="0" err="1">
                          <a:solidFill>
                            <a:schemeClr val="accent2"/>
                          </a:solidFill>
                          <a:latin typeface="+mj-lt"/>
                        </a:rPr>
                        <a:t>anglais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tc gridSpan="2" vMerge="1">
                  <a:txBody>
                    <a:bodyPr/>
                    <a:lstStyle/>
                    <a:p>
                      <a:endParaRPr lang="nl-BE"/>
                    </a:p>
                  </a:txBody>
                  <a:tcPr/>
                </a:tc>
                <a:tc hMerge="1" vMerge="1">
                  <a:txBody>
                    <a:bodyPr/>
                    <a:lstStyle/>
                    <a:p>
                      <a:endParaRPr lang="nl-BE"/>
                    </a:p>
                  </a:txBody>
                  <a:tcPr/>
                </a:tc>
                <a:tc gridSpan="2">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dirty="0" err="1">
                          <a:solidFill>
                            <a:schemeClr val="accent2"/>
                          </a:solidFill>
                          <a:latin typeface="+mj-lt"/>
                        </a:rPr>
                        <a:t>néerlandais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5"/>
                  </a:ext>
                </a:extLst>
              </a:tr>
              <a:tr h="224015">
                <a:tc vMerge="1">
                  <a:txBody>
                    <a:bodyPr/>
                    <a:lstStyle/>
                    <a:p>
                      <a:endParaRPr lang="nl-BE"/>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285750" indent="-285750">
                        <a:buFont typeface="Arial" panose="020B0604020202020204" pitchFamily="34" charset="0"/>
                        <a:buChar char="•"/>
                      </a:pPr>
                      <a:r>
                        <a:rPr lang="nl-BE" sz="1600" dirty="0" err="1">
                          <a:solidFill>
                            <a:schemeClr val="accent2"/>
                          </a:solidFill>
                          <a:latin typeface="+mj-lt"/>
                        </a:rPr>
                        <a:t>néerlandais</a:t>
                      </a:r>
                      <a:endParaRPr lang="nl-BE" sz="1600"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tc gridSpan="2" vMerge="1">
                  <a:txBody>
                    <a:bodyPr/>
                    <a:lstStyle/>
                    <a:p>
                      <a:endParaRPr lang="nl-BE"/>
                    </a:p>
                  </a:txBody>
                  <a:tcPr/>
                </a:tc>
                <a:tc hMerge="1" vMerge="1">
                  <a:txBody>
                    <a:bodyPr/>
                    <a:lstStyle/>
                    <a:p>
                      <a:endParaRPr lang="nl-BE"/>
                    </a:p>
                  </a:txBody>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600" b="0" dirty="0" err="1">
                          <a:solidFill>
                            <a:schemeClr val="accent2"/>
                          </a:solidFill>
                          <a:latin typeface="+mj-lt"/>
                        </a:rPr>
                        <a:t>Chinois</a:t>
                      </a:r>
                      <a:r>
                        <a:rPr lang="nl-BE" sz="1600" b="0" dirty="0">
                          <a:solidFill>
                            <a:schemeClr val="accent2"/>
                          </a:solidFill>
                          <a:latin typeface="+mj-lt"/>
                        </a:rPr>
                        <a:t> </a:t>
                      </a:r>
                      <a:r>
                        <a:rPr lang="ja-JP" altLang="fr-FR" sz="1600" b="0" i="0" kern="1200" dirty="0">
                          <a:solidFill>
                            <a:schemeClr val="tx1"/>
                          </a:solidFill>
                          <a:effectLst/>
                          <a:latin typeface="+mn-lt"/>
                          <a:ea typeface="+mn-ea"/>
                          <a:cs typeface="+mn-cs"/>
                        </a:rPr>
                        <a:t>中文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nl-BE"/>
                    </a:p>
                  </a:txBody>
                  <a:tcPr/>
                </a:tc>
                <a:extLst>
                  <a:ext uri="{0D108BD9-81ED-4DB2-BD59-A6C34878D82A}">
                    <a16:rowId xmlns:a16="http://schemas.microsoft.com/office/drawing/2014/main" val="10006"/>
                  </a:ext>
                </a:extLst>
              </a:tr>
              <a:tr h="303120">
                <a:tc gridSpan="7">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1800" b="1" dirty="0">
                          <a:solidFill>
                            <a:schemeClr val="accent2"/>
                          </a:solidFill>
                          <a:effectLst>
                            <a:outerShdw blurRad="38100" dist="38100" dir="2700000" algn="tl">
                              <a:srgbClr val="000000">
                                <a:alpha val="43137"/>
                              </a:srgbClr>
                            </a:outerShdw>
                          </a:effectLst>
                          <a:latin typeface="+mj-lt"/>
                        </a:rPr>
                        <a:t>+ une OPTION au choix</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07"/>
                  </a:ext>
                </a:extLst>
              </a:tr>
              <a:tr h="242450">
                <a:tc>
                  <a:txBody>
                    <a:bodyPr/>
                    <a:lstStyle/>
                    <a:p>
                      <a:pPr marL="0" lvl="0" indent="0" algn="ctr">
                        <a:lnSpc>
                          <a:spcPct val="115000"/>
                        </a:lnSpc>
                        <a:spcAft>
                          <a:spcPts val="0"/>
                        </a:spcAft>
                        <a:buFont typeface="Wingdings" panose="05000000000000000000" pitchFamily="2" charset="2"/>
                        <a:buNone/>
                      </a:pPr>
                      <a:r>
                        <a:rPr lang="nl-BE" sz="1600" b="1" baseline="0" dirty="0" err="1">
                          <a:solidFill>
                            <a:schemeClr val="accent2"/>
                          </a:solidFill>
                          <a:effectLst/>
                          <a:latin typeface="+mj-lt"/>
                          <a:ea typeface="Calibri" panose="020F0502020204030204" pitchFamily="34" charset="0"/>
                          <a:cs typeface="Times New Roman" panose="02020603050405020304" pitchFamily="18" charset="0"/>
                        </a:rPr>
                        <a:t>sciences</a:t>
                      </a:r>
                      <a:endParaRPr lang="nl-BE" sz="1600" b="1"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lvl="0" indent="0" algn="ctr">
                        <a:lnSpc>
                          <a:spcPct val="115000"/>
                        </a:lnSpc>
                        <a:spcAft>
                          <a:spcPts val="0"/>
                        </a:spcAft>
                        <a:buFont typeface="Wingdings" panose="05000000000000000000" pitchFamily="2" charset="2"/>
                        <a:buNone/>
                      </a:pPr>
                      <a:r>
                        <a:rPr lang="nl-BE" sz="1600" b="1" dirty="0" err="1">
                          <a:solidFill>
                            <a:schemeClr val="bg1"/>
                          </a:solidFill>
                          <a:effectLst/>
                          <a:latin typeface="+mj-lt"/>
                          <a:ea typeface="Calibri" panose="020F0502020204030204" pitchFamily="34" charset="0"/>
                          <a:cs typeface="Times New Roman" panose="02020603050405020304" pitchFamily="18" charset="0"/>
                        </a:rPr>
                        <a:t>latin</a:t>
                      </a:r>
                      <a:endParaRPr lang="nl-BE" sz="16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0" lvl="0" indent="0" algn="ctr">
                        <a:lnSpc>
                          <a:spcPct val="115000"/>
                        </a:lnSpc>
                        <a:spcAft>
                          <a:spcPts val="0"/>
                        </a:spcAft>
                        <a:buFont typeface="Wingdings" panose="05000000000000000000" pitchFamily="2" charset="2"/>
                        <a:buNone/>
                      </a:pPr>
                      <a:r>
                        <a:rPr lang="nl-BE" sz="1600" b="1" dirty="0">
                          <a:solidFill>
                            <a:schemeClr val="accent2"/>
                          </a:solidFill>
                          <a:effectLst/>
                          <a:latin typeface="+mj-lt"/>
                          <a:ea typeface="Calibri" panose="020F0502020204030204" pitchFamily="34" charset="0"/>
                          <a:cs typeface="Times New Roman" panose="02020603050405020304" pitchFamily="18" charset="0"/>
                        </a:rPr>
                        <a:t>option </a:t>
                      </a:r>
                      <a:r>
                        <a:rPr lang="nl-BE" sz="1600" b="1" dirty="0" err="1">
                          <a:solidFill>
                            <a:schemeClr val="accent2"/>
                          </a:solidFill>
                          <a:effectLst/>
                          <a:latin typeface="+mj-lt"/>
                          <a:ea typeface="Calibri" panose="020F0502020204030204" pitchFamily="34" charset="0"/>
                          <a:cs typeface="Times New Roman" panose="02020603050405020304" pitchFamily="18" charset="0"/>
                        </a:rPr>
                        <a:t>latin-sciences</a:t>
                      </a:r>
                      <a:endParaRPr lang="nl-BE" sz="1600" b="1"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gridSpan="2">
                  <a:txBody>
                    <a:bodyPr/>
                    <a:lstStyle/>
                    <a:p>
                      <a:pPr marL="0" lvl="0" indent="0" algn="ctr">
                        <a:lnSpc>
                          <a:spcPct val="115000"/>
                        </a:lnSpc>
                        <a:spcAft>
                          <a:spcPts val="0"/>
                        </a:spcAft>
                        <a:buFont typeface="Wingdings" panose="05000000000000000000" pitchFamily="2" charset="2"/>
                        <a:buNone/>
                      </a:pPr>
                      <a:r>
                        <a:rPr lang="nl-BE" sz="1600" b="1" dirty="0" err="1">
                          <a:solidFill>
                            <a:schemeClr val="bg1"/>
                          </a:solidFill>
                          <a:effectLst/>
                          <a:latin typeface="+mj-lt"/>
                          <a:ea typeface="Calibri" panose="020F0502020204030204" pitchFamily="34" charset="0"/>
                          <a:cs typeface="Times New Roman" panose="02020603050405020304" pitchFamily="18" charset="0"/>
                        </a:rPr>
                        <a:t>sciences</a:t>
                      </a:r>
                      <a:r>
                        <a:rPr lang="nl-BE" sz="1600" b="1" dirty="0">
                          <a:solidFill>
                            <a:schemeClr val="bg1"/>
                          </a:solidFill>
                          <a:effectLst/>
                          <a:latin typeface="+mj-lt"/>
                          <a:ea typeface="Calibri" panose="020F0502020204030204" pitchFamily="34" charset="0"/>
                          <a:cs typeface="Times New Roman" panose="02020603050405020304" pitchFamily="18" charset="0"/>
                        </a:rPr>
                        <a:t> </a:t>
                      </a:r>
                      <a:r>
                        <a:rPr lang="nl-BE" sz="1600" b="1" dirty="0" err="1">
                          <a:solidFill>
                            <a:schemeClr val="bg1"/>
                          </a:solidFill>
                          <a:effectLst/>
                          <a:latin typeface="+mj-lt"/>
                          <a:ea typeface="Calibri" panose="020F0502020204030204" pitchFamily="34" charset="0"/>
                          <a:cs typeface="Times New Roman" panose="02020603050405020304" pitchFamily="18" charset="0"/>
                        </a:rPr>
                        <a:t>humaines</a:t>
                      </a:r>
                      <a:endParaRPr lang="nl-BE" sz="1600" b="1"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a:tc>
                <a:tc>
                  <a:txBody>
                    <a:bodyPr/>
                    <a:lstStyle/>
                    <a:p>
                      <a:pPr algn="ctr"/>
                      <a:r>
                        <a:rPr lang="nl-BE" sz="1600" b="1" baseline="0" dirty="0" err="1">
                          <a:solidFill>
                            <a:schemeClr val="accent2"/>
                          </a:solidFill>
                          <a:latin typeface="+mj-lt"/>
                        </a:rPr>
                        <a:t>langues</a:t>
                      </a:r>
                      <a:endParaRPr lang="nl-BE" sz="1600" b="1" dirty="0">
                        <a:solidFill>
                          <a:schemeClr val="accent2"/>
                        </a:solidFill>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242450">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sciences</a:t>
                      </a:r>
                      <a:r>
                        <a:rPr lang="nl-BE" sz="1600" dirty="0">
                          <a:solidFill>
                            <a:schemeClr val="accent2"/>
                          </a:solidFill>
                          <a:effectLst/>
                          <a:latin typeface="+mj-lt"/>
                          <a:ea typeface="Calibri" panose="020F0502020204030204" pitchFamily="34" charset="0"/>
                          <a:cs typeface="Times New Roman" panose="02020603050405020304" pitchFamily="18" charset="0"/>
                        </a:rPr>
                        <a:t> (7h)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sciences</a:t>
                      </a:r>
                      <a:r>
                        <a:rPr lang="nl-BE" sz="1600" dirty="0">
                          <a:solidFill>
                            <a:schemeClr val="bg1"/>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sciences</a:t>
                      </a:r>
                      <a:r>
                        <a:rPr lang="nl-BE" sz="1600" dirty="0">
                          <a:solidFill>
                            <a:schemeClr val="accent2"/>
                          </a:solidFill>
                          <a:effectLst/>
                          <a:latin typeface="+mj-lt"/>
                          <a:ea typeface="Calibri" panose="020F0502020204030204" pitchFamily="34" charset="0"/>
                          <a:cs typeface="Times New Roman" panose="02020603050405020304" pitchFamily="18" charset="0"/>
                        </a:rPr>
                        <a:t> (7h)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gridSpan="2">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sciences</a:t>
                      </a:r>
                      <a:r>
                        <a:rPr lang="nl-BE" sz="1600" baseline="0" dirty="0">
                          <a:solidFill>
                            <a:schemeClr val="bg1"/>
                          </a:solidFill>
                          <a:effectLst/>
                          <a:latin typeface="+mj-lt"/>
                          <a:ea typeface="Calibri" panose="020F0502020204030204" pitchFamily="34" charset="0"/>
                          <a:cs typeface="Times New Roman" panose="02020603050405020304" pitchFamily="18" charset="0"/>
                        </a:rPr>
                        <a:t> (3h)</a:t>
                      </a:r>
                      <a:endParaRPr lang="nl-BE"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sciences</a:t>
                      </a:r>
                      <a:r>
                        <a:rPr lang="nl-BE" sz="1600" dirty="0">
                          <a:solidFill>
                            <a:schemeClr val="accent2"/>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242450">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math</a:t>
                      </a:r>
                      <a:r>
                        <a:rPr lang="nl-BE" sz="1600" baseline="0" dirty="0">
                          <a:solidFill>
                            <a:schemeClr val="accent2"/>
                          </a:solidFill>
                          <a:effectLst/>
                          <a:latin typeface="+mj-lt"/>
                          <a:ea typeface="Calibri" panose="020F0502020204030204" pitchFamily="34" charset="0"/>
                          <a:cs typeface="Times New Roman" panose="02020603050405020304" pitchFamily="18" charset="0"/>
                        </a:rPr>
                        <a:t> (6h)</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math</a:t>
                      </a:r>
                      <a:r>
                        <a:rPr lang="nl-BE" sz="1600" dirty="0">
                          <a:solidFill>
                            <a:schemeClr val="bg1"/>
                          </a:solidFill>
                          <a:effectLst/>
                          <a:latin typeface="+mj-lt"/>
                          <a:ea typeface="Calibri" panose="020F0502020204030204" pitchFamily="34" charset="0"/>
                          <a:cs typeface="Times New Roman" panose="02020603050405020304" pitchFamily="18" charset="0"/>
                        </a:rPr>
                        <a:t>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kern="1200" dirty="0" err="1">
                          <a:solidFill>
                            <a:schemeClr val="accent2"/>
                          </a:solidFill>
                          <a:effectLst/>
                          <a:latin typeface="+mj-lt"/>
                          <a:ea typeface="Calibri" panose="020F0502020204030204" pitchFamily="34" charset="0"/>
                          <a:cs typeface="Times New Roman" panose="02020603050405020304" pitchFamily="18" charset="0"/>
                        </a:rPr>
                        <a:t>math</a:t>
                      </a:r>
                      <a:r>
                        <a:rPr lang="nl-BE" sz="1600" kern="1200" dirty="0">
                          <a:solidFill>
                            <a:schemeClr val="accent2"/>
                          </a:solidFill>
                          <a:effectLst/>
                          <a:latin typeface="+mj-lt"/>
                          <a:ea typeface="Calibri" panose="020F0502020204030204" pitchFamily="34" charset="0"/>
                          <a:cs typeface="Times New Roman" panose="02020603050405020304" pitchFamily="18" charset="0"/>
                        </a:rPr>
                        <a:t>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gridSpan="2">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math</a:t>
                      </a:r>
                      <a:r>
                        <a:rPr lang="nl-BE" sz="1600" dirty="0">
                          <a:solidFill>
                            <a:schemeClr val="bg1"/>
                          </a:solidFill>
                          <a:effectLst/>
                          <a:latin typeface="+mj-lt"/>
                          <a:ea typeface="Calibri" panose="020F0502020204030204" pitchFamily="34" charset="0"/>
                          <a:cs typeface="Times New Roman" panose="02020603050405020304" pitchFamily="18" charset="0"/>
                        </a:rPr>
                        <a:t>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a:tc>
                <a:tc>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latin typeface="+mj-lt"/>
                        </a:rPr>
                        <a:t>math</a:t>
                      </a:r>
                      <a:r>
                        <a:rPr lang="nl-BE" sz="1600" dirty="0">
                          <a:solidFill>
                            <a:schemeClr val="accent2"/>
                          </a:solidFill>
                          <a:latin typeface="+mj-lt"/>
                        </a:rPr>
                        <a:t>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242450">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éduc</a:t>
                      </a:r>
                      <a:r>
                        <a:rPr lang="nl-BE" sz="1600" dirty="0">
                          <a:solidFill>
                            <a:schemeClr val="accent2"/>
                          </a:solidFill>
                          <a:effectLst/>
                          <a:latin typeface="+mj-lt"/>
                          <a:ea typeface="Calibri" panose="020F0502020204030204" pitchFamily="34" charset="0"/>
                          <a:cs typeface="Times New Roman" panose="02020603050405020304" pitchFamily="18" charset="0"/>
                        </a:rPr>
                        <a:t>. </a:t>
                      </a:r>
                      <a:r>
                        <a:rPr lang="nl-BE" sz="1600" dirty="0" err="1">
                          <a:solidFill>
                            <a:schemeClr val="accent2"/>
                          </a:solidFill>
                          <a:effectLst/>
                          <a:latin typeface="+mj-lt"/>
                          <a:ea typeface="Calibri" panose="020F0502020204030204" pitchFamily="34" charset="0"/>
                          <a:cs typeface="Times New Roman" panose="02020603050405020304" pitchFamily="18" charset="0"/>
                        </a:rPr>
                        <a:t>phys</a:t>
                      </a:r>
                      <a:r>
                        <a:rPr lang="nl-BE" sz="1600" dirty="0">
                          <a:solidFill>
                            <a:schemeClr val="accent2"/>
                          </a:solidFill>
                          <a:effectLst/>
                          <a:latin typeface="+mj-lt"/>
                          <a:ea typeface="Calibri" panose="020F0502020204030204" pitchFamily="34" charset="0"/>
                          <a:cs typeface="Times New Roman" panose="02020603050405020304" pitchFamily="18" charset="0"/>
                        </a:rPr>
                        <a:t>. (2h)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éduc</a:t>
                      </a:r>
                      <a:r>
                        <a:rPr lang="nl-BE" sz="1600" dirty="0">
                          <a:solidFill>
                            <a:schemeClr val="bg1"/>
                          </a:solidFill>
                          <a:effectLst/>
                          <a:latin typeface="+mj-lt"/>
                          <a:ea typeface="Calibri" panose="020F0502020204030204" pitchFamily="34" charset="0"/>
                          <a:cs typeface="Times New Roman" panose="02020603050405020304" pitchFamily="18" charset="0"/>
                        </a:rPr>
                        <a:t>. </a:t>
                      </a:r>
                      <a:r>
                        <a:rPr lang="nl-BE" sz="1600" dirty="0" err="1">
                          <a:solidFill>
                            <a:schemeClr val="bg1"/>
                          </a:solidFill>
                          <a:effectLst/>
                          <a:latin typeface="+mj-lt"/>
                          <a:ea typeface="Calibri" panose="020F0502020204030204" pitchFamily="34" charset="0"/>
                          <a:cs typeface="Times New Roman" panose="02020603050405020304" pitchFamily="18" charset="0"/>
                        </a:rPr>
                        <a:t>phys</a:t>
                      </a:r>
                      <a:r>
                        <a:rPr lang="nl-BE" sz="1600" dirty="0">
                          <a:solidFill>
                            <a:schemeClr val="bg1"/>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kern="1200" dirty="0" err="1">
                          <a:solidFill>
                            <a:schemeClr val="accent2"/>
                          </a:solidFill>
                          <a:effectLst/>
                          <a:latin typeface="+mj-lt"/>
                          <a:ea typeface="Calibri" panose="020F0502020204030204" pitchFamily="34" charset="0"/>
                          <a:cs typeface="Times New Roman" panose="02020603050405020304" pitchFamily="18" charset="0"/>
                        </a:rPr>
                        <a:t>éduc</a:t>
                      </a:r>
                      <a:r>
                        <a:rPr lang="nl-BE" sz="1600" kern="1200" dirty="0">
                          <a:solidFill>
                            <a:schemeClr val="accent2"/>
                          </a:solidFill>
                          <a:effectLst/>
                          <a:latin typeface="+mj-lt"/>
                          <a:ea typeface="Calibri" panose="020F0502020204030204" pitchFamily="34" charset="0"/>
                          <a:cs typeface="Times New Roman" panose="02020603050405020304" pitchFamily="18" charset="0"/>
                        </a:rPr>
                        <a:t>. </a:t>
                      </a:r>
                      <a:r>
                        <a:rPr lang="nl-BE" sz="1600" kern="1200" dirty="0" err="1">
                          <a:solidFill>
                            <a:schemeClr val="accent2"/>
                          </a:solidFill>
                          <a:effectLst/>
                          <a:latin typeface="+mj-lt"/>
                          <a:ea typeface="Calibri" panose="020F0502020204030204" pitchFamily="34" charset="0"/>
                          <a:cs typeface="Times New Roman" panose="02020603050405020304" pitchFamily="18" charset="0"/>
                        </a:rPr>
                        <a:t>phys</a:t>
                      </a:r>
                      <a:r>
                        <a:rPr lang="nl-BE" sz="1600" kern="1200" dirty="0">
                          <a:solidFill>
                            <a:schemeClr val="accent2"/>
                          </a:solidFill>
                          <a:effectLst/>
                          <a:latin typeface="+mj-lt"/>
                          <a:ea typeface="Calibri" panose="020F0502020204030204" pitchFamily="34" charset="0"/>
                          <a:cs typeface="Times New Roman" panose="02020603050405020304" pitchFamily="18" charset="0"/>
                        </a:rPr>
                        <a:t>. (2h)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gridSpan="2">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kern="1200" dirty="0" err="1">
                          <a:solidFill>
                            <a:schemeClr val="bg1"/>
                          </a:solidFill>
                          <a:effectLst/>
                          <a:latin typeface="+mj-lt"/>
                          <a:ea typeface="Calibri" panose="020F0502020204030204" pitchFamily="34" charset="0"/>
                          <a:cs typeface="Times New Roman" panose="02020603050405020304" pitchFamily="18" charset="0"/>
                        </a:rPr>
                        <a:t>éduc</a:t>
                      </a:r>
                      <a:r>
                        <a:rPr lang="nl-BE" sz="1600" kern="1200" dirty="0">
                          <a:solidFill>
                            <a:schemeClr val="bg1"/>
                          </a:solidFill>
                          <a:effectLst/>
                          <a:latin typeface="+mj-lt"/>
                          <a:ea typeface="Calibri" panose="020F0502020204030204" pitchFamily="34" charset="0"/>
                          <a:cs typeface="Times New Roman" panose="02020603050405020304" pitchFamily="18" charset="0"/>
                        </a:rPr>
                        <a:t>. </a:t>
                      </a:r>
                      <a:r>
                        <a:rPr lang="nl-BE" sz="1600" kern="1200" dirty="0" err="1">
                          <a:solidFill>
                            <a:schemeClr val="bg1"/>
                          </a:solidFill>
                          <a:effectLst/>
                          <a:latin typeface="+mj-lt"/>
                          <a:ea typeface="Calibri" panose="020F0502020204030204" pitchFamily="34" charset="0"/>
                          <a:cs typeface="Times New Roman" panose="02020603050405020304" pitchFamily="18" charset="0"/>
                        </a:rPr>
                        <a:t>phys</a:t>
                      </a:r>
                      <a:r>
                        <a:rPr lang="nl-BE" sz="1600" kern="1200" dirty="0">
                          <a:solidFill>
                            <a:schemeClr val="bg1"/>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BE" sz="1600" dirty="0" err="1">
                          <a:solidFill>
                            <a:schemeClr val="accent2"/>
                          </a:solidFill>
                          <a:effectLst/>
                          <a:latin typeface="+mj-lt"/>
                          <a:ea typeface="Calibri" panose="020F0502020204030204" pitchFamily="34" charset="0"/>
                          <a:cs typeface="Times New Roman" panose="02020603050405020304" pitchFamily="18" charset="0"/>
                        </a:rPr>
                        <a:t>éduc</a:t>
                      </a:r>
                      <a:r>
                        <a:rPr lang="nl-BE" sz="1600" dirty="0">
                          <a:solidFill>
                            <a:schemeClr val="accent2"/>
                          </a:solidFill>
                          <a:effectLst/>
                          <a:latin typeface="+mj-lt"/>
                          <a:ea typeface="Calibri" panose="020F0502020204030204" pitchFamily="34" charset="0"/>
                          <a:cs typeface="Times New Roman" panose="02020603050405020304" pitchFamily="18" charset="0"/>
                        </a:rPr>
                        <a:t>. </a:t>
                      </a:r>
                      <a:r>
                        <a:rPr lang="nl-BE" sz="1600" dirty="0" err="1">
                          <a:solidFill>
                            <a:schemeClr val="accent2"/>
                          </a:solidFill>
                          <a:effectLst/>
                          <a:latin typeface="+mj-lt"/>
                          <a:ea typeface="Calibri" panose="020F0502020204030204" pitchFamily="34" charset="0"/>
                          <a:cs typeface="Times New Roman" panose="02020603050405020304" pitchFamily="18" charset="0"/>
                        </a:rPr>
                        <a:t>phys</a:t>
                      </a:r>
                      <a:r>
                        <a:rPr lang="nl-BE" sz="1600" dirty="0">
                          <a:solidFill>
                            <a:schemeClr val="accent2"/>
                          </a:solidFill>
                          <a:effectLst/>
                          <a:latin typeface="+mj-lt"/>
                          <a:ea typeface="Calibri" panose="020F0502020204030204" pitchFamily="34" charset="0"/>
                          <a:cs typeface="Times New Roman" panose="02020603050405020304" pitchFamily="18" charset="0"/>
                        </a:rPr>
                        <a:t>. (3h)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242450">
                <a:tc>
                  <a:txBody>
                    <a:bodyPr/>
                    <a:lstStyle/>
                    <a:p>
                      <a:pPr marL="342900" lvl="0" indent="-342900" algn="l">
                        <a:lnSpc>
                          <a:spcPct val="115000"/>
                        </a:lnSpc>
                        <a:spcAft>
                          <a:spcPts val="0"/>
                        </a:spcAft>
                        <a:buFont typeface="Wingdings" panose="05000000000000000000" pitchFamily="2" charset="2"/>
                        <a:buChar char="ü"/>
                      </a:pP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dirty="0" err="1">
                          <a:solidFill>
                            <a:schemeClr val="bg1"/>
                          </a:solidFill>
                          <a:effectLst/>
                          <a:latin typeface="+mj-lt"/>
                          <a:ea typeface="Calibri" panose="020F0502020204030204" pitchFamily="34" charset="0"/>
                          <a:cs typeface="Times New Roman" panose="02020603050405020304" pitchFamily="18" charset="0"/>
                        </a:rPr>
                        <a:t>latin</a:t>
                      </a:r>
                      <a:r>
                        <a:rPr lang="nl-BE" sz="1600" dirty="0">
                          <a:solidFill>
                            <a:schemeClr val="bg1"/>
                          </a:solidFill>
                          <a:effectLst/>
                          <a:latin typeface="+mj-lt"/>
                          <a:ea typeface="Calibri" panose="020F0502020204030204" pitchFamily="34" charset="0"/>
                          <a:cs typeface="Times New Roman" panose="02020603050405020304" pitchFamily="18" charset="0"/>
                        </a:rPr>
                        <a:t> (4h) </a:t>
                      </a:r>
                      <a:endParaRPr lang="nl-BE" sz="16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lvl="0" indent="-342900" algn="l">
                        <a:lnSpc>
                          <a:spcPct val="115000"/>
                        </a:lnSpc>
                        <a:spcAft>
                          <a:spcPts val="0"/>
                        </a:spcAft>
                        <a:buFont typeface="Wingdings" panose="05000000000000000000" pitchFamily="2" charset="2"/>
                        <a:buChar char="ü"/>
                      </a:pPr>
                      <a:r>
                        <a:rPr lang="nl-BE" sz="1600" kern="1200" dirty="0" err="1">
                          <a:solidFill>
                            <a:schemeClr val="accent2"/>
                          </a:solidFill>
                          <a:effectLst/>
                          <a:latin typeface="+mj-lt"/>
                          <a:ea typeface="Calibri" panose="020F0502020204030204" pitchFamily="34" charset="0"/>
                          <a:cs typeface="Times New Roman" panose="02020603050405020304" pitchFamily="18" charset="0"/>
                        </a:rPr>
                        <a:t>latin</a:t>
                      </a:r>
                      <a:r>
                        <a:rPr lang="nl-BE" sz="1600" kern="1200" dirty="0">
                          <a:solidFill>
                            <a:schemeClr val="accent2"/>
                          </a:solidFill>
                          <a:effectLst/>
                          <a:latin typeface="+mj-lt"/>
                          <a:ea typeface="Calibri" panose="020F0502020204030204" pitchFamily="34" charset="0"/>
                          <a:cs typeface="Times New Roman" panose="02020603050405020304" pitchFamily="18" charset="0"/>
                        </a:rPr>
                        <a:t> (4h) </a:t>
                      </a: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gridSpan="2">
                  <a:txBody>
                    <a:bodyPr/>
                    <a:lstStyle/>
                    <a:p>
                      <a:pPr marL="285750" marR="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ü"/>
                        <a:tabLst/>
                        <a:defRPr/>
                      </a:pPr>
                      <a:r>
                        <a:rPr lang="nl-BE" sz="1600" baseline="0" dirty="0" err="1">
                          <a:solidFill>
                            <a:schemeClr val="bg1"/>
                          </a:solidFill>
                          <a:effectLst/>
                          <a:latin typeface="+mj-lt"/>
                          <a:ea typeface="Calibri" panose="020F0502020204030204" pitchFamily="34" charset="0"/>
                          <a:cs typeface="Times New Roman" panose="02020603050405020304" pitchFamily="18" charset="0"/>
                        </a:rPr>
                        <a:t>histoire</a:t>
                      </a:r>
                      <a:r>
                        <a:rPr lang="nl-BE" sz="1600" baseline="0" dirty="0">
                          <a:solidFill>
                            <a:schemeClr val="bg1"/>
                          </a:solidFill>
                          <a:effectLst/>
                          <a:latin typeface="+mj-lt"/>
                          <a:ea typeface="Calibri" panose="020F0502020204030204" pitchFamily="34" charset="0"/>
                          <a:cs typeface="Times New Roman" panose="02020603050405020304" pitchFamily="18" charset="0"/>
                        </a:rPr>
                        <a:t> (2h)</a:t>
                      </a:r>
                      <a:endParaRPr lang="nl-BE" sz="1600" dirty="0">
                        <a:solidFill>
                          <a:schemeClr val="bg1"/>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BE" sz="1600" dirty="0">
                          <a:solidFill>
                            <a:schemeClr val="accent2"/>
                          </a:solidFill>
                          <a:latin typeface="+mj-lt"/>
                        </a:rPr>
                        <a:t>LM3 = </a:t>
                      </a:r>
                      <a:r>
                        <a:rPr lang="nl-BE" sz="1600" dirty="0" err="1">
                          <a:solidFill>
                            <a:schemeClr val="accent2"/>
                          </a:solidFill>
                          <a:latin typeface="+mj-lt"/>
                        </a:rPr>
                        <a:t>espagnol</a:t>
                      </a:r>
                      <a:r>
                        <a:rPr lang="nl-BE" sz="1600" dirty="0">
                          <a:solidFill>
                            <a:schemeClr val="accent2"/>
                          </a:solidFill>
                          <a:latin typeface="+mj-lt"/>
                        </a:rPr>
                        <a:t> (4h)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242450">
                <a:tc>
                  <a:txBody>
                    <a:bodyPr/>
                    <a:lstStyle/>
                    <a:p>
                      <a:pPr marL="342900" lvl="0" indent="-342900" algn="l">
                        <a:lnSpc>
                          <a:spcPct val="115000"/>
                        </a:lnSpc>
                        <a:spcAft>
                          <a:spcPts val="0"/>
                        </a:spcAft>
                        <a:buFont typeface="Wingdings" panose="05000000000000000000" pitchFamily="2" charset="2"/>
                        <a:buChar char="ü"/>
                      </a:pPr>
                      <a:endParaRPr lang="nl-BE" sz="1600" dirty="0">
                        <a:solidFill>
                          <a:schemeClr val="accent2"/>
                        </a:solidFill>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342900" lvl="0" indent="-342900" algn="l">
                        <a:lnSpc>
                          <a:spcPct val="115000"/>
                        </a:lnSpc>
                        <a:spcAft>
                          <a:spcPts val="0"/>
                        </a:spcAft>
                        <a:buFont typeface="Wingdings" panose="05000000000000000000" pitchFamily="2" charset="2"/>
                        <a:buChar char="ü"/>
                      </a:pPr>
                      <a:endParaRPr lang="nl-BE" sz="16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marL="342900" lvl="0" indent="-342900" algn="l">
                        <a:lnSpc>
                          <a:spcPct val="115000"/>
                        </a:lnSpc>
                        <a:spcAft>
                          <a:spcPts val="0"/>
                        </a:spcAft>
                        <a:buFont typeface="Wingdings" panose="05000000000000000000" pitchFamily="2" charset="2"/>
                        <a:buChar char="ü"/>
                      </a:pPr>
                      <a:endParaRPr lang="nl-BE" sz="1600" dirty="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gridSpan="2">
                  <a:txBody>
                    <a:bodyPr/>
                    <a:lstStyle/>
                    <a:p>
                      <a:pPr marL="285750" lvl="0" indent="-285750" algn="l">
                        <a:lnSpc>
                          <a:spcPct val="115000"/>
                        </a:lnSpc>
                        <a:spcAft>
                          <a:spcPts val="0"/>
                        </a:spcAft>
                        <a:buFont typeface="Wingdings" panose="05000000000000000000" pitchFamily="2" charset="2"/>
                        <a:buChar char="ü"/>
                      </a:pPr>
                      <a:r>
                        <a:rPr lang="nl-BE" sz="1600" dirty="0" err="1">
                          <a:solidFill>
                            <a:schemeClr val="bg1"/>
                          </a:solidFill>
                          <a:effectLst/>
                          <a:latin typeface="+mj-lt"/>
                          <a:ea typeface="Calibri" panose="020F0502020204030204" pitchFamily="34" charset="0"/>
                          <a:cs typeface="Times New Roman" panose="02020603050405020304" pitchFamily="18" charset="0"/>
                        </a:rPr>
                        <a:t>prépa</a:t>
                      </a:r>
                      <a:r>
                        <a:rPr lang="nl-BE" sz="1600" dirty="0">
                          <a:solidFill>
                            <a:schemeClr val="bg1"/>
                          </a:solidFill>
                          <a:effectLst/>
                          <a:latin typeface="+mj-lt"/>
                          <a:ea typeface="Calibri" panose="020F0502020204030204" pitchFamily="34" charset="0"/>
                          <a:cs typeface="Times New Roman" panose="02020603050405020304" pitchFamily="18" charset="0"/>
                        </a:rPr>
                        <a:t>. sup. (2h)</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a:tc>
                <a:tc>
                  <a:txBody>
                    <a:bodyPr/>
                    <a:lstStyle/>
                    <a:p>
                      <a:pPr marL="285750" indent="-285750" algn="l">
                        <a:buFont typeface="Wingdings" panose="05000000000000000000" pitchFamily="2" charset="2"/>
                        <a:buChar char="ü"/>
                      </a:pPr>
                      <a:endParaRPr lang="nl-BE" sz="1600" dirty="0">
                        <a:latin typeface="+mj-lt"/>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303120">
                <a:tc gridSpan="7">
                  <a:txBody>
                    <a:bodyPr/>
                    <a:lstStyle/>
                    <a:p>
                      <a:pPr algn="ctr">
                        <a:lnSpc>
                          <a:spcPct val="115000"/>
                        </a:lnSpc>
                        <a:spcAft>
                          <a:spcPts val="0"/>
                        </a:spcAft>
                      </a:pPr>
                      <a:endParaRPr lang="fr-BE" sz="200" dirty="0">
                        <a:effectLst/>
                        <a:latin typeface="+mj-lt"/>
                      </a:endParaRPr>
                    </a:p>
                    <a:p>
                      <a:pPr algn="ctr">
                        <a:lnSpc>
                          <a:spcPct val="115000"/>
                        </a:lnSpc>
                        <a:spcAft>
                          <a:spcPts val="0"/>
                        </a:spcAft>
                      </a:pPr>
                      <a:r>
                        <a:rPr lang="fr-BE" sz="1800" b="1" dirty="0">
                          <a:solidFill>
                            <a:schemeClr val="bg1"/>
                          </a:solidFill>
                          <a:effectLst>
                            <a:outerShdw blurRad="38100" dist="38100" dir="2700000" algn="tl">
                              <a:srgbClr val="000000">
                                <a:alpha val="43137"/>
                              </a:srgbClr>
                            </a:outerShdw>
                          </a:effectLst>
                          <a:latin typeface="+mj-lt"/>
                        </a:rPr>
                        <a:t>+ 1h de conseil de la classe (ALPE)</a:t>
                      </a:r>
                    </a:p>
                    <a:p>
                      <a:pPr algn="ctr">
                        <a:lnSpc>
                          <a:spcPct val="115000"/>
                        </a:lnSpc>
                        <a:spcAft>
                          <a:spcPts val="0"/>
                        </a:spcAft>
                      </a:pPr>
                      <a:endParaRPr lang="nl-BE" sz="200" dirty="0">
                        <a:effectLst/>
                        <a:latin typeface="+mj-lt"/>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tx2">
                        <a:lumMod val="40000"/>
                        <a:lumOff val="60000"/>
                      </a:schemeClr>
                    </a:solidFill>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14"/>
                  </a:ext>
                </a:extLst>
              </a:tr>
              <a:tr h="225415">
                <a:tc>
                  <a:txBody>
                    <a:bodyPr/>
                    <a:lstStyle/>
                    <a:p>
                      <a:pPr algn="ctr">
                        <a:lnSpc>
                          <a:spcPct val="115000"/>
                        </a:lnSpc>
                        <a:spcAft>
                          <a:spcPts val="0"/>
                        </a:spcAft>
                      </a:pPr>
                      <a:r>
                        <a:rPr lang="nl-BE" sz="1800" dirty="0">
                          <a:solidFill>
                            <a:schemeClr val="accent2"/>
                          </a:solidFill>
                          <a:effectLst/>
                          <a:latin typeface="+mj-lt"/>
                          <a:ea typeface="Calibri" panose="020F0502020204030204" pitchFamily="34" charset="0"/>
                          <a:cs typeface="Times New Roman" panose="02020603050405020304" pitchFamily="18" charset="0"/>
                        </a:rPr>
                        <a:t>34h (33h)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15000"/>
                        </a:lnSpc>
                        <a:spcAft>
                          <a:spcPts val="0"/>
                        </a:spcAft>
                      </a:pPr>
                      <a:r>
                        <a:rPr lang="nl-BE" sz="1800" dirty="0">
                          <a:solidFill>
                            <a:schemeClr val="bg1"/>
                          </a:solidFill>
                          <a:effectLst/>
                          <a:latin typeface="+mj-lt"/>
                          <a:ea typeface="Calibri" panose="020F0502020204030204" pitchFamily="34" charset="0"/>
                          <a:cs typeface="Times New Roman" panose="02020603050405020304" pitchFamily="18" charset="0"/>
                        </a:rPr>
                        <a:t>33h (32h)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gridSpan="2">
                  <a:txBody>
                    <a:bodyPr/>
                    <a:lstStyle/>
                    <a:p>
                      <a:pPr algn="ctr">
                        <a:lnSpc>
                          <a:spcPct val="115000"/>
                        </a:lnSpc>
                        <a:spcAft>
                          <a:spcPts val="0"/>
                        </a:spcAft>
                      </a:pPr>
                      <a:r>
                        <a:rPr lang="nl-BE" sz="1800" dirty="0">
                          <a:solidFill>
                            <a:schemeClr val="accent2"/>
                          </a:solidFill>
                          <a:effectLst/>
                          <a:latin typeface="+mj-lt"/>
                          <a:ea typeface="Calibri" panose="020F0502020204030204" pitchFamily="34" charset="0"/>
                          <a:cs typeface="Times New Roman" panose="02020603050405020304" pitchFamily="18" charset="0"/>
                        </a:rPr>
                        <a:t>36h (35h)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nl-BE"/>
                    </a:p>
                  </a:txBody>
                  <a:tcPr/>
                </a:tc>
                <a:tc gridSpan="2">
                  <a:txBody>
                    <a:bodyPr/>
                    <a:lstStyle/>
                    <a:p>
                      <a:pPr algn="ctr">
                        <a:lnSpc>
                          <a:spcPct val="115000"/>
                        </a:lnSpc>
                        <a:spcAft>
                          <a:spcPts val="0"/>
                        </a:spcAft>
                      </a:pPr>
                      <a:r>
                        <a:rPr lang="nl-BE" sz="1800" dirty="0">
                          <a:solidFill>
                            <a:schemeClr val="bg1"/>
                          </a:solidFill>
                          <a:effectLst/>
                          <a:latin typeface="+mj-lt"/>
                          <a:ea typeface="Calibri" panose="020F0502020204030204" pitchFamily="34" charset="0"/>
                          <a:cs typeface="Times New Roman" panose="02020603050405020304" pitchFamily="18" charset="0"/>
                        </a:rPr>
                        <a:t>35h (34h)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hMerge="1">
                  <a:txBody>
                    <a:bodyPr/>
                    <a:lstStyle/>
                    <a:p>
                      <a:endParaRPr lang="nl-BE"/>
                    </a:p>
                  </a:txBody>
                  <a:tcPr/>
                </a:tc>
                <a:tc>
                  <a:txBody>
                    <a:bodyPr/>
                    <a:lstStyle/>
                    <a:p>
                      <a:pPr algn="ctr">
                        <a:lnSpc>
                          <a:spcPct val="115000"/>
                        </a:lnSpc>
                        <a:spcAft>
                          <a:spcPts val="0"/>
                        </a:spcAft>
                      </a:pPr>
                      <a:r>
                        <a:rPr lang="nl-BE" sz="1800" dirty="0">
                          <a:solidFill>
                            <a:schemeClr val="accent2"/>
                          </a:solidFill>
                          <a:effectLst/>
                          <a:latin typeface="+mj-lt"/>
                          <a:ea typeface="Calibri" panose="020F0502020204030204" pitchFamily="34" charset="0"/>
                          <a:cs typeface="Times New Roman" panose="02020603050405020304" pitchFamily="18" charset="0"/>
                        </a:rPr>
                        <a:t>33h (32h)</a:t>
                      </a: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654439">
                <a:tc gridSpan="7">
                  <a:txBody>
                    <a:bodyPr/>
                    <a:lstStyle/>
                    <a:p>
                      <a:pPr algn="r">
                        <a:lnSpc>
                          <a:spcPct val="115000"/>
                        </a:lnSpc>
                        <a:spcAft>
                          <a:spcPts val="0"/>
                        </a:spcAft>
                      </a:pPr>
                      <a:endParaRPr lang="nl-BE"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tc hMerge="1">
                  <a:txBody>
                    <a:bodyPr/>
                    <a:lstStyle/>
                    <a:p>
                      <a:endParaRPr lang="nl-BE"/>
                    </a:p>
                  </a:txBody>
                  <a:tcPr/>
                </a:tc>
                <a:extLst>
                  <a:ext uri="{0D108BD9-81ED-4DB2-BD59-A6C34878D82A}">
                    <a16:rowId xmlns:a16="http://schemas.microsoft.com/office/drawing/2014/main" val="10016"/>
                  </a:ext>
                </a:extLst>
              </a:tr>
            </a:tbl>
          </a:graphicData>
        </a:graphic>
      </p:graphicFrame>
      <p:sp>
        <p:nvSpPr>
          <p:cNvPr id="18" name="TextBox 17"/>
          <p:cNvSpPr txBox="1"/>
          <p:nvPr/>
        </p:nvSpPr>
        <p:spPr>
          <a:xfrm>
            <a:off x="439270" y="5723858"/>
            <a:ext cx="11498730" cy="646331"/>
          </a:xfrm>
          <a:prstGeom prst="rect">
            <a:avLst/>
          </a:prstGeom>
          <a:noFill/>
        </p:spPr>
        <p:txBody>
          <a:bodyPr wrap="square" rtlCol="0">
            <a:spAutoFit/>
          </a:bodyPr>
          <a:lstStyle/>
          <a:p>
            <a:pPr marL="285750" indent="-285750">
              <a:buFont typeface="Wingdings" panose="05000000000000000000" pitchFamily="2" charset="2"/>
              <a:buChar char="§"/>
            </a:pPr>
            <a:r>
              <a:rPr lang="fr-FR" dirty="0">
                <a:solidFill>
                  <a:schemeClr val="accent2"/>
                </a:solidFill>
                <a:latin typeface="+mj-lt"/>
              </a:rPr>
              <a:t>CESS à la fin de la </a:t>
            </a:r>
            <a:r>
              <a:rPr lang="fr-FR" dirty="0" err="1">
                <a:solidFill>
                  <a:schemeClr val="accent2"/>
                </a:solidFill>
                <a:latin typeface="+mj-lt"/>
              </a:rPr>
              <a:t>rhéto</a:t>
            </a:r>
            <a:r>
              <a:rPr lang="fr-FR" dirty="0">
                <a:solidFill>
                  <a:schemeClr val="accent2"/>
                </a:solidFill>
                <a:latin typeface="+mj-lt"/>
              </a:rPr>
              <a:t> = épreuves externes en français ; histoire</a:t>
            </a:r>
          </a:p>
          <a:p>
            <a:pPr marL="285750" indent="-285750">
              <a:buFont typeface="Wingdings" panose="05000000000000000000" pitchFamily="2" charset="2"/>
              <a:buChar char="§"/>
            </a:pPr>
            <a:r>
              <a:rPr lang="fr-FR" dirty="0">
                <a:solidFill>
                  <a:schemeClr val="accent2"/>
                </a:solidFill>
                <a:latin typeface="+mj-lt"/>
              </a:rPr>
              <a:t>TFE = </a:t>
            </a:r>
            <a:r>
              <a:rPr lang="fr-FR" b="1" u="sng" dirty="0">
                <a:solidFill>
                  <a:schemeClr val="accent2"/>
                </a:solidFill>
                <a:latin typeface="+mj-lt"/>
              </a:rPr>
              <a:t>T</a:t>
            </a:r>
            <a:r>
              <a:rPr lang="fr-FR" dirty="0">
                <a:solidFill>
                  <a:schemeClr val="accent2"/>
                </a:solidFill>
                <a:latin typeface="+mj-lt"/>
              </a:rPr>
              <a:t>ravail de </a:t>
            </a:r>
            <a:r>
              <a:rPr lang="fr-FR" b="1" u="sng" dirty="0">
                <a:solidFill>
                  <a:schemeClr val="accent2"/>
                </a:solidFill>
                <a:latin typeface="+mj-lt"/>
              </a:rPr>
              <a:t>F</a:t>
            </a:r>
            <a:r>
              <a:rPr lang="fr-FR" dirty="0">
                <a:solidFill>
                  <a:schemeClr val="accent2"/>
                </a:solidFill>
                <a:latin typeface="+mj-lt"/>
              </a:rPr>
              <a:t>in d’</a:t>
            </a:r>
            <a:r>
              <a:rPr lang="fr-FR" b="1" u="sng" dirty="0">
                <a:solidFill>
                  <a:schemeClr val="accent2"/>
                </a:solidFill>
                <a:latin typeface="+mj-lt"/>
              </a:rPr>
              <a:t>É</a:t>
            </a:r>
            <a:r>
              <a:rPr lang="fr-FR" dirty="0">
                <a:solidFill>
                  <a:schemeClr val="accent2"/>
                </a:solidFill>
                <a:latin typeface="+mj-lt"/>
              </a:rPr>
              <a:t>tudes</a:t>
            </a:r>
          </a:p>
        </p:txBody>
      </p:sp>
    </p:spTree>
    <p:extLst>
      <p:ext uri="{BB962C8B-B14F-4D97-AF65-F5344CB8AC3E}">
        <p14:creationId xmlns:p14="http://schemas.microsoft.com/office/powerpoint/2010/main" val="15965746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92034" y="-532768"/>
            <a:ext cx="5672744"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36</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Une scolarité complète à Lauzelle</a:t>
            </a:r>
          </a:p>
        </p:txBody>
      </p:sp>
      <p:sp>
        <p:nvSpPr>
          <p:cNvPr id="3" name="TextBox 2"/>
          <p:cNvSpPr txBox="1"/>
          <p:nvPr/>
        </p:nvSpPr>
        <p:spPr>
          <a:xfrm>
            <a:off x="439270" y="1449570"/>
            <a:ext cx="10715625" cy="400110"/>
          </a:xfrm>
          <a:prstGeom prst="rect">
            <a:avLst/>
          </a:prstGeom>
          <a:noFill/>
        </p:spPr>
        <p:txBody>
          <a:bodyPr wrap="square" rtlCol="0">
            <a:spAutoFit/>
          </a:bodyPr>
          <a:lstStyle/>
          <a:p>
            <a:pPr marL="342900" indent="-342900">
              <a:buFont typeface="Wingdings" panose="05000000000000000000" pitchFamily="2" charset="2"/>
              <a:buChar char="Ø"/>
            </a:pPr>
            <a:r>
              <a:rPr lang="fr-FR" sz="2000" b="1" dirty="0">
                <a:solidFill>
                  <a:schemeClr val="accent2"/>
                </a:solidFill>
                <a:latin typeface="+mj-lt"/>
              </a:rPr>
              <a:t>TFE</a:t>
            </a:r>
            <a:r>
              <a:rPr lang="fr-FR" sz="2000" dirty="0">
                <a:solidFill>
                  <a:schemeClr val="accent2"/>
                </a:solidFill>
                <a:latin typeface="+mj-lt"/>
              </a:rPr>
              <a:t>							</a:t>
            </a:r>
          </a:p>
        </p:txBody>
      </p:sp>
      <p:graphicFrame>
        <p:nvGraphicFramePr>
          <p:cNvPr id="2" name="Table 1"/>
          <p:cNvGraphicFramePr>
            <a:graphicFrameLocks noGrp="1"/>
          </p:cNvGraphicFramePr>
          <p:nvPr>
            <p:extLst>
              <p:ext uri="{D42A27DB-BD31-4B8C-83A1-F6EECF244321}">
                <p14:modId xmlns:p14="http://schemas.microsoft.com/office/powerpoint/2010/main" val="3452783196"/>
              </p:ext>
            </p:extLst>
          </p:nvPr>
        </p:nvGraphicFramePr>
        <p:xfrm>
          <a:off x="9060131" y="1451934"/>
          <a:ext cx="2709333" cy="148336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600" dirty="0" err="1">
                          <a:latin typeface="+mj-lt"/>
                        </a:rPr>
                        <a:t>classique</a:t>
                      </a:r>
                      <a:endParaRPr lang="nl-BE" sz="1600" dirty="0">
                        <a:solidFill>
                          <a:schemeClr val="accent2"/>
                        </a:solidFill>
                        <a:latin typeface="+mj-lt"/>
                      </a:endParaRPr>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600" dirty="0">
                          <a:solidFill>
                            <a:schemeClr val="bg1"/>
                          </a:solidFill>
                          <a:latin typeface="+mj-lt"/>
                        </a:rPr>
                        <a:t>mini-</a:t>
                      </a:r>
                      <a:r>
                        <a:rPr lang="nl-BE" sz="1600" dirty="0" err="1">
                          <a:solidFill>
                            <a:schemeClr val="bg1"/>
                          </a:solidFill>
                          <a:latin typeface="+mj-lt"/>
                        </a:rPr>
                        <a:t>entreprise</a:t>
                      </a:r>
                      <a:endParaRPr lang="nl-BE" sz="1600" dirty="0">
                        <a:solidFill>
                          <a:schemeClr val="bg1"/>
                        </a:solidFill>
                        <a:latin typeface="+mj-lt"/>
                      </a:endParaRPr>
                    </a:p>
                  </a:txBody>
                  <a:tcPr>
                    <a:solidFill>
                      <a:schemeClr val="tx2"/>
                    </a:solidFill>
                  </a:tcPr>
                </a:tc>
                <a:extLst>
                  <a:ext uri="{0D108BD9-81ED-4DB2-BD59-A6C34878D82A}">
                    <a16:rowId xmlns:a16="http://schemas.microsoft.com/office/drawing/2014/main" val="10002"/>
                  </a:ext>
                </a:extLst>
              </a:tr>
              <a:tr h="370840">
                <a:tc>
                  <a:txBody>
                    <a:bodyPr/>
                    <a:lstStyle/>
                    <a:p>
                      <a:pPr algn="ctr"/>
                      <a:r>
                        <a:rPr lang="nl-BE" sz="1600" dirty="0">
                          <a:latin typeface="+mj-lt"/>
                        </a:rPr>
                        <a:t>job</a:t>
                      </a:r>
                      <a:endParaRPr lang="nl-BE" sz="1600" dirty="0">
                        <a:solidFill>
                          <a:schemeClr val="accent2"/>
                        </a:solidFill>
                        <a:latin typeface="+mj-lt"/>
                      </a:endParaRPr>
                    </a:p>
                  </a:txBody>
                  <a:tcPr/>
                </a:tc>
                <a:extLst>
                  <a:ext uri="{0D108BD9-81ED-4DB2-BD59-A6C34878D82A}">
                    <a16:rowId xmlns:a16="http://schemas.microsoft.com/office/drawing/2014/main" val="10003"/>
                  </a:ext>
                </a:extLst>
              </a:tr>
              <a:tr h="370840">
                <a:tc>
                  <a:txBody>
                    <a:bodyPr/>
                    <a:lstStyle/>
                    <a:p>
                      <a:pPr algn="ctr"/>
                      <a:r>
                        <a:rPr lang="nl-BE" sz="1600" dirty="0" err="1">
                          <a:solidFill>
                            <a:schemeClr val="bg1"/>
                          </a:solidFill>
                          <a:latin typeface="+mj-lt"/>
                        </a:rPr>
                        <a:t>journal</a:t>
                      </a:r>
                      <a:r>
                        <a:rPr lang="nl-BE" sz="1600" dirty="0">
                          <a:solidFill>
                            <a:schemeClr val="bg1"/>
                          </a:solidFill>
                          <a:latin typeface="+mj-lt"/>
                        </a:rPr>
                        <a:t> de </a:t>
                      </a:r>
                      <a:r>
                        <a:rPr lang="nl-BE" sz="1600" dirty="0" err="1">
                          <a:solidFill>
                            <a:schemeClr val="bg1"/>
                          </a:solidFill>
                          <a:latin typeface="+mj-lt"/>
                        </a:rPr>
                        <a:t>l’école</a:t>
                      </a:r>
                      <a:endParaRPr lang="nl-BE" sz="1600" dirty="0">
                        <a:solidFill>
                          <a:schemeClr val="bg1"/>
                        </a:solidFill>
                        <a:latin typeface="+mj-lt"/>
                      </a:endParaRPr>
                    </a:p>
                  </a:txBody>
                  <a:tcPr>
                    <a:solidFill>
                      <a:schemeClr val="tx2"/>
                    </a:solidFill>
                  </a:tcPr>
                </a:tc>
                <a:extLst>
                  <a:ext uri="{0D108BD9-81ED-4DB2-BD59-A6C34878D82A}">
                    <a16:rowId xmlns:a16="http://schemas.microsoft.com/office/drawing/2014/main" val="10004"/>
                  </a:ext>
                </a:extLst>
              </a:tr>
            </a:tbl>
          </a:graphicData>
        </a:graphic>
      </p:graphicFrame>
      <p:grpSp>
        <p:nvGrpSpPr>
          <p:cNvPr id="12" name="Group 11"/>
          <p:cNvGrpSpPr/>
          <p:nvPr/>
        </p:nvGrpSpPr>
        <p:grpSpPr>
          <a:xfrm>
            <a:off x="458850" y="1977994"/>
            <a:ext cx="8359130" cy="3992221"/>
            <a:chOff x="1578618" y="1677824"/>
            <a:chExt cx="8359130" cy="3992221"/>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r="2780"/>
            <a:stretch/>
          </p:blipFill>
          <p:spPr>
            <a:xfrm>
              <a:off x="1578618" y="1677824"/>
              <a:ext cx="2781286" cy="396000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r="3876"/>
            <a:stretch/>
          </p:blipFill>
          <p:spPr>
            <a:xfrm>
              <a:off x="7234260" y="1710045"/>
              <a:ext cx="2703488" cy="396000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6325" y="1686888"/>
              <a:ext cx="2801514" cy="3960000"/>
            </a:xfrm>
            <a:prstGeom prst="rect">
              <a:avLst/>
            </a:prstGeom>
          </p:spPr>
        </p:pic>
      </p:grpSp>
    </p:spTree>
    <p:extLst>
      <p:ext uri="{BB962C8B-B14F-4D97-AF65-F5344CB8AC3E}">
        <p14:creationId xmlns:p14="http://schemas.microsoft.com/office/powerpoint/2010/main" val="1386136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outVertical)">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2000"/>
                                        <p:tgtEl>
                                          <p:spTgt spid="12"/>
                                        </p:tgtEl>
                                      </p:cBhvr>
                                    </p:animEffect>
                                    <p:set>
                                      <p:cBhvr>
                                        <p:cTn id="17" dur="1" fill="hold">
                                          <p:stCondLst>
                                            <p:cond delay="1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90863" y="-531597"/>
            <a:ext cx="5675086"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37</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Une scolarité complète à Lauzelle</a:t>
            </a:r>
          </a:p>
        </p:txBody>
      </p:sp>
      <p:sp>
        <p:nvSpPr>
          <p:cNvPr id="3" name="TextBox 2"/>
          <p:cNvSpPr txBox="1"/>
          <p:nvPr/>
        </p:nvSpPr>
        <p:spPr>
          <a:xfrm>
            <a:off x="439270" y="1449570"/>
            <a:ext cx="10715625" cy="400110"/>
          </a:xfrm>
          <a:prstGeom prst="rect">
            <a:avLst/>
          </a:prstGeom>
          <a:noFill/>
        </p:spPr>
        <p:txBody>
          <a:bodyPr wrap="square" rtlCol="0">
            <a:spAutoFit/>
          </a:bodyPr>
          <a:lstStyle/>
          <a:p>
            <a:pPr marL="342900" indent="-342900">
              <a:buFont typeface="Wingdings" panose="05000000000000000000" pitchFamily="2" charset="2"/>
              <a:buChar char="Ø"/>
            </a:pPr>
            <a:r>
              <a:rPr lang="fr-FR" sz="2000" b="1" dirty="0">
                <a:solidFill>
                  <a:schemeClr val="accent2"/>
                </a:solidFill>
                <a:latin typeface="+mj-lt"/>
              </a:rPr>
              <a:t>TFE</a:t>
            </a:r>
            <a:r>
              <a:rPr lang="fr-FR" sz="2000" dirty="0">
                <a:solidFill>
                  <a:schemeClr val="accent2"/>
                </a:solidFill>
                <a:latin typeface="+mj-lt"/>
              </a:rPr>
              <a:t>							</a:t>
            </a: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659" y="1970574"/>
            <a:ext cx="4331520" cy="2880000"/>
          </a:xfrm>
          <a:prstGeom prst="rect">
            <a:avLst/>
          </a:prstGeom>
          <a:ln>
            <a:noFill/>
          </a:ln>
          <a:effectLst>
            <a:softEdge rad="112500"/>
          </a:effectLst>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0179" y="2296998"/>
            <a:ext cx="3762143" cy="3744672"/>
          </a:xfrm>
          <a:prstGeom prst="rect">
            <a:avLst/>
          </a:prstGeom>
          <a:ln>
            <a:noFill/>
          </a:ln>
          <a:effectLst>
            <a:softEdge rad="112500"/>
          </a:effectLst>
        </p:spPr>
      </p:pic>
      <p:graphicFrame>
        <p:nvGraphicFramePr>
          <p:cNvPr id="5" name="Table 1">
            <a:extLst>
              <a:ext uri="{FF2B5EF4-FFF2-40B4-BE49-F238E27FC236}">
                <a16:creationId xmlns:a16="http://schemas.microsoft.com/office/drawing/2014/main" id="{F6608ECB-642C-D893-CFAC-E947C41D415A}"/>
              </a:ext>
            </a:extLst>
          </p:cNvPr>
          <p:cNvGraphicFramePr>
            <a:graphicFrameLocks noGrp="1"/>
          </p:cNvGraphicFramePr>
          <p:nvPr>
            <p:extLst>
              <p:ext uri="{D42A27DB-BD31-4B8C-83A1-F6EECF244321}">
                <p14:modId xmlns:p14="http://schemas.microsoft.com/office/powerpoint/2010/main" val="450938440"/>
              </p:ext>
            </p:extLst>
          </p:nvPr>
        </p:nvGraphicFramePr>
        <p:xfrm>
          <a:off x="9060131" y="1451934"/>
          <a:ext cx="2709333" cy="1483360"/>
        </p:xfrm>
        <a:graphic>
          <a:graphicData uri="http://schemas.openxmlformats.org/drawingml/2006/table">
            <a:tbl>
              <a:tblPr firstRow="1" bandRow="1">
                <a:tableStyleId>{2D5ABB26-0587-4C30-8999-92F81FD0307C}</a:tableStyleId>
              </a:tblPr>
              <a:tblGrid>
                <a:gridCol w="2709333">
                  <a:extLst>
                    <a:ext uri="{9D8B030D-6E8A-4147-A177-3AD203B41FA5}">
                      <a16:colId xmlns:a16="http://schemas.microsoft.com/office/drawing/2014/main" val="20000"/>
                    </a:ext>
                  </a:extLst>
                </a:gridCol>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600" dirty="0" err="1">
                          <a:latin typeface="+mj-lt"/>
                        </a:rPr>
                        <a:t>classique</a:t>
                      </a:r>
                      <a:endParaRPr lang="nl-BE" sz="1600" dirty="0">
                        <a:solidFill>
                          <a:schemeClr val="accent2"/>
                        </a:solidFill>
                        <a:latin typeface="+mj-lt"/>
                      </a:endParaRPr>
                    </a:p>
                  </a:txBody>
                  <a:tcP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1600" dirty="0">
                          <a:solidFill>
                            <a:schemeClr val="bg1"/>
                          </a:solidFill>
                          <a:latin typeface="+mj-lt"/>
                        </a:rPr>
                        <a:t>mini-</a:t>
                      </a:r>
                      <a:r>
                        <a:rPr lang="nl-BE" sz="1600" dirty="0" err="1">
                          <a:solidFill>
                            <a:schemeClr val="bg1"/>
                          </a:solidFill>
                          <a:latin typeface="+mj-lt"/>
                        </a:rPr>
                        <a:t>entreprise</a:t>
                      </a:r>
                      <a:endParaRPr lang="nl-BE" sz="1600" dirty="0">
                        <a:solidFill>
                          <a:schemeClr val="bg1"/>
                        </a:solidFill>
                        <a:latin typeface="+mj-lt"/>
                      </a:endParaRPr>
                    </a:p>
                  </a:txBody>
                  <a:tcPr>
                    <a:solidFill>
                      <a:schemeClr val="tx2"/>
                    </a:solidFill>
                  </a:tcPr>
                </a:tc>
                <a:extLst>
                  <a:ext uri="{0D108BD9-81ED-4DB2-BD59-A6C34878D82A}">
                    <a16:rowId xmlns:a16="http://schemas.microsoft.com/office/drawing/2014/main" val="10002"/>
                  </a:ext>
                </a:extLst>
              </a:tr>
              <a:tr h="370840">
                <a:tc>
                  <a:txBody>
                    <a:bodyPr/>
                    <a:lstStyle/>
                    <a:p>
                      <a:pPr algn="ctr"/>
                      <a:r>
                        <a:rPr lang="nl-BE" sz="1600" dirty="0">
                          <a:latin typeface="+mj-lt"/>
                        </a:rPr>
                        <a:t>job</a:t>
                      </a:r>
                      <a:endParaRPr lang="nl-BE" sz="1600" dirty="0">
                        <a:solidFill>
                          <a:schemeClr val="accent2"/>
                        </a:solidFill>
                        <a:latin typeface="+mj-lt"/>
                      </a:endParaRPr>
                    </a:p>
                  </a:txBody>
                  <a:tcPr/>
                </a:tc>
                <a:extLst>
                  <a:ext uri="{0D108BD9-81ED-4DB2-BD59-A6C34878D82A}">
                    <a16:rowId xmlns:a16="http://schemas.microsoft.com/office/drawing/2014/main" val="10003"/>
                  </a:ext>
                </a:extLst>
              </a:tr>
              <a:tr h="370840">
                <a:tc>
                  <a:txBody>
                    <a:bodyPr/>
                    <a:lstStyle/>
                    <a:p>
                      <a:pPr algn="ctr"/>
                      <a:r>
                        <a:rPr lang="nl-BE" sz="1600" dirty="0" err="1">
                          <a:solidFill>
                            <a:schemeClr val="bg1"/>
                          </a:solidFill>
                          <a:latin typeface="+mj-lt"/>
                        </a:rPr>
                        <a:t>journal</a:t>
                      </a:r>
                      <a:r>
                        <a:rPr lang="nl-BE" sz="1600" dirty="0">
                          <a:solidFill>
                            <a:schemeClr val="bg1"/>
                          </a:solidFill>
                          <a:latin typeface="+mj-lt"/>
                        </a:rPr>
                        <a:t> de </a:t>
                      </a:r>
                      <a:r>
                        <a:rPr lang="nl-BE" sz="1600" dirty="0" err="1">
                          <a:solidFill>
                            <a:schemeClr val="bg1"/>
                          </a:solidFill>
                          <a:latin typeface="+mj-lt"/>
                        </a:rPr>
                        <a:t>l’école</a:t>
                      </a:r>
                      <a:endParaRPr lang="nl-BE" sz="1600" dirty="0">
                        <a:solidFill>
                          <a:schemeClr val="bg1"/>
                        </a:solidFill>
                        <a:latin typeface="+mj-lt"/>
                      </a:endParaRPr>
                    </a:p>
                  </a:txBody>
                  <a:tcPr>
                    <a:solidFill>
                      <a:schemeClr val="tx2"/>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9759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68874" y="-574925"/>
            <a:ext cx="5588431"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38</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bg1"/>
                </a:solidFill>
                <a:latin typeface="Segoe Script" panose="020B0504020000000003" pitchFamily="34" charset="0"/>
              </a:rPr>
              <a:t>1. L’ARO - Lauzelle</a:t>
            </a:r>
          </a:p>
          <a:p>
            <a:pPr lvl="1"/>
            <a:r>
              <a:rPr lang="fr-FR" noProof="0" dirty="0">
                <a:solidFill>
                  <a:schemeClr val="bg1"/>
                </a:solidFill>
                <a:latin typeface="Segoe Script" panose="020B0504020000000003" pitchFamily="34" charset="0"/>
              </a:rPr>
              <a:t>2. Notre projet pédagogique</a:t>
            </a:r>
          </a:p>
          <a:p>
            <a:pPr lvl="1"/>
            <a:r>
              <a:rPr lang="fr-FR" noProof="0" dirty="0">
                <a:solidFill>
                  <a:schemeClr val="bg1"/>
                </a:solidFill>
                <a:latin typeface="Segoe Script" panose="020B0504020000000003" pitchFamily="34" charset="0"/>
              </a:rPr>
              <a:t>3. L’évaluation</a:t>
            </a:r>
          </a:p>
          <a:p>
            <a:pPr lvl="1"/>
            <a:r>
              <a:rPr lang="fr-FR" noProof="0" dirty="0">
                <a:solidFill>
                  <a:schemeClr val="bg1"/>
                </a:solidFill>
                <a:latin typeface="Segoe Script" panose="020B0504020000000003" pitchFamily="34" charset="0"/>
              </a:rPr>
              <a:t>4. L’élève en difficulté</a:t>
            </a:r>
          </a:p>
          <a:p>
            <a:pPr lvl="1"/>
            <a:r>
              <a:rPr lang="fr-FR" noProof="0" dirty="0">
                <a:solidFill>
                  <a:schemeClr val="bg1"/>
                </a:solidFill>
                <a:latin typeface="Segoe Script" panose="020B0504020000000003" pitchFamily="34" charset="0"/>
              </a:rPr>
              <a:t>5. Une scolarité complète à Lauzelle</a:t>
            </a:r>
          </a:p>
          <a:p>
            <a:pPr lvl="1"/>
            <a:r>
              <a:rPr lang="fr-FR" dirty="0">
                <a:solidFill>
                  <a:schemeClr val="accent2">
                    <a:lumMod val="50000"/>
                    <a:lumOff val="50000"/>
                  </a:schemeClr>
                </a:solidFill>
                <a:latin typeface="Segoe Script" panose="020B0504020000000003" pitchFamily="34" charset="0"/>
              </a:rPr>
              <a:t>6. Une journée type</a:t>
            </a:r>
          </a:p>
          <a:p>
            <a:pPr lvl="1"/>
            <a:r>
              <a:rPr lang="fr-FR" noProof="0" dirty="0">
                <a:solidFill>
                  <a:schemeClr val="bg1"/>
                </a:solidFill>
                <a:latin typeface="Segoe Script" panose="020B0504020000000003" pitchFamily="34" charset="0"/>
              </a:rPr>
              <a:t>7. Quelques activités de l’école</a:t>
            </a:r>
          </a:p>
          <a:p>
            <a:pPr lvl="1"/>
            <a:r>
              <a:rPr lang="fr-FR" noProof="0" dirty="0">
                <a:solidFill>
                  <a:schemeClr val="bg1"/>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172812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xEl>
                                              <p:pRg st="8" end="8"/>
                                            </p:txEl>
                                          </p:spTgt>
                                        </p:tgtEl>
                                      </p:cBhvr>
                                      <p:by x="110000" y="110000"/>
                                    </p:animScale>
                                  </p:childTnLst>
                                </p:cTn>
                              </p:par>
                              <p:par>
                                <p:cTn id="7" presetID="9" presetClass="emph" presetSubtype="0" nodeType="withEffect">
                                  <p:stCondLst>
                                    <p:cond delay="0"/>
                                  </p:stCondLst>
                                  <p:childTnLst>
                                    <p:set>
                                      <p:cBhvr rctx="PPT">
                                        <p:cTn id="8" dur="indefinite"/>
                                        <p:tgtEl>
                                          <p:spTgt spid="6">
                                            <p:txEl>
                                              <p:pRg st="9" end="9"/>
                                            </p:txEl>
                                          </p:spTgt>
                                        </p:tgtEl>
                                        <p:attrNameLst>
                                          <p:attrName>style.opacity</p:attrName>
                                        </p:attrNameLst>
                                      </p:cBhvr>
                                      <p:to>
                                        <p:strVal val="0.5"/>
                                      </p:to>
                                    </p:set>
                                    <p:animEffect filter="image" prLst="opacity: 0.5">
                                      <p:cBhvr rctx="IE">
                                        <p:cTn id="9" dur="indefinite"/>
                                        <p:tgtEl>
                                          <p:spTgt spid="6">
                                            <p:txEl>
                                              <p:pRg st="9" end="9"/>
                                            </p:txEl>
                                          </p:spTgt>
                                        </p:tgtEl>
                                      </p:cBhvr>
                                    </p:animEffect>
                                  </p:childTnLst>
                                </p:cTn>
                              </p:par>
                              <p:par>
                                <p:cTn id="10" presetID="9" presetClass="emph" presetSubtype="0" nodeType="withEffect">
                                  <p:stCondLst>
                                    <p:cond delay="0"/>
                                  </p:stCondLst>
                                  <p:childTnLst>
                                    <p:set>
                                      <p:cBhvr rctx="PPT">
                                        <p:cTn id="11" dur="indefinite"/>
                                        <p:tgtEl>
                                          <p:spTgt spid="6">
                                            <p:txEl>
                                              <p:pRg st="10" end="10"/>
                                            </p:txEl>
                                          </p:spTgt>
                                        </p:tgtEl>
                                        <p:attrNameLst>
                                          <p:attrName>style.opacity</p:attrName>
                                        </p:attrNameLst>
                                      </p:cBhvr>
                                      <p:to>
                                        <p:strVal val="0.5"/>
                                      </p:to>
                                    </p:set>
                                    <p:animEffect filter="image" prLst="opacity: 0.5">
                                      <p:cBhvr rctx="IE">
                                        <p:cTn id="12" dur="indefinite"/>
                                        <p:tgtEl>
                                          <p:spTgt spid="6">
                                            <p:txEl>
                                              <p:pRg st="10" end="10"/>
                                            </p:txEl>
                                          </p:spTgt>
                                        </p:tgtEl>
                                      </p:cBhvr>
                                    </p:animEffect>
                                  </p:childTnLst>
                                </p:cTn>
                              </p:par>
                              <p:par>
                                <p:cTn id="13" presetID="9" presetClass="emph" presetSubtype="0" nodeType="withEffect">
                                  <p:stCondLst>
                                    <p:cond delay="0"/>
                                  </p:stCondLst>
                                  <p:childTnLst>
                                    <p:set>
                                      <p:cBhvr rctx="PPT">
                                        <p:cTn id="14" dur="indefinite"/>
                                        <p:tgtEl>
                                          <p:spTgt spid="6">
                                            <p:txEl>
                                              <p:pRg st="12" end="12"/>
                                            </p:txEl>
                                          </p:spTgt>
                                        </p:tgtEl>
                                        <p:attrNameLst>
                                          <p:attrName>style.opacity</p:attrName>
                                        </p:attrNameLst>
                                      </p:cBhvr>
                                      <p:to>
                                        <p:strVal val="0.5"/>
                                      </p:to>
                                    </p:set>
                                    <p:animEffect filter="image" prLst="opacity: 0.5">
                                      <p:cBhvr rctx="IE">
                                        <p:cTn id="15" dur="indefinite"/>
                                        <p:tgtEl>
                                          <p:spTgt spid="6">
                                            <p:txEl>
                                              <p:pRg st="12" end="12"/>
                                            </p:txEl>
                                          </p:spTgt>
                                        </p:tgtEl>
                                      </p:cBhvr>
                                    </p:animEffect>
                                  </p:childTnLst>
                                </p:cTn>
                              </p:par>
                              <p:par>
                                <p:cTn id="16" presetID="9" presetClass="emph" presetSubtype="0" nodeType="withEffect">
                                  <p:stCondLst>
                                    <p:cond delay="0"/>
                                  </p:stCondLst>
                                  <p:childTnLst>
                                    <p:set>
                                      <p:cBhvr rctx="PPT">
                                        <p:cTn id="17" dur="indefinite"/>
                                        <p:tgtEl>
                                          <p:spTgt spid="6">
                                            <p:txEl>
                                              <p:pRg st="3" end="3"/>
                                            </p:txEl>
                                          </p:spTgt>
                                        </p:tgtEl>
                                        <p:attrNameLst>
                                          <p:attrName>style.opacity</p:attrName>
                                        </p:attrNameLst>
                                      </p:cBhvr>
                                      <p:to>
                                        <p:strVal val="0.5"/>
                                      </p:to>
                                    </p:set>
                                    <p:animEffect filter="image" prLst="opacity: 0.5">
                                      <p:cBhvr rctx="IE">
                                        <p:cTn id="18" dur="indefinite"/>
                                        <p:tgtEl>
                                          <p:spTgt spid="6">
                                            <p:txEl>
                                              <p:pRg st="3" end="3"/>
                                            </p:txEl>
                                          </p:spTgt>
                                        </p:tgtEl>
                                      </p:cBhvr>
                                    </p:animEffect>
                                  </p:childTnLst>
                                </p:cTn>
                              </p:par>
                              <p:par>
                                <p:cTn id="19" presetID="9" presetClass="emph" presetSubtype="0" nodeType="withEffect">
                                  <p:stCondLst>
                                    <p:cond delay="0"/>
                                  </p:stCondLst>
                                  <p:childTnLst>
                                    <p:set>
                                      <p:cBhvr rctx="PPT">
                                        <p:cTn id="20" dur="indefinite"/>
                                        <p:tgtEl>
                                          <p:spTgt spid="6">
                                            <p:txEl>
                                              <p:pRg st="4" end="4"/>
                                            </p:txEl>
                                          </p:spTgt>
                                        </p:tgtEl>
                                        <p:attrNameLst>
                                          <p:attrName>style.opacity</p:attrName>
                                        </p:attrNameLst>
                                      </p:cBhvr>
                                      <p:to>
                                        <p:strVal val="0.5"/>
                                      </p:to>
                                    </p:set>
                                    <p:animEffect filter="image" prLst="opacity: 0.5">
                                      <p:cBhvr rctx="IE">
                                        <p:cTn id="21" dur="indefinite"/>
                                        <p:tgtEl>
                                          <p:spTgt spid="6">
                                            <p:txEl>
                                              <p:pRg st="4" end="4"/>
                                            </p:txEl>
                                          </p:spTgt>
                                        </p:tgtEl>
                                      </p:cBhvr>
                                    </p:animEffect>
                                  </p:childTnLst>
                                </p:cTn>
                              </p:par>
                              <p:par>
                                <p:cTn id="22" presetID="9" presetClass="emph" presetSubtype="0" nodeType="withEffect">
                                  <p:stCondLst>
                                    <p:cond delay="0"/>
                                  </p:stCondLst>
                                  <p:childTnLst>
                                    <p:set>
                                      <p:cBhvr rctx="PPT">
                                        <p:cTn id="23" dur="indefinite"/>
                                        <p:tgtEl>
                                          <p:spTgt spid="6">
                                            <p:txEl>
                                              <p:pRg st="5" end="5"/>
                                            </p:txEl>
                                          </p:spTgt>
                                        </p:tgtEl>
                                        <p:attrNameLst>
                                          <p:attrName>style.opacity</p:attrName>
                                        </p:attrNameLst>
                                      </p:cBhvr>
                                      <p:to>
                                        <p:strVal val="0.5"/>
                                      </p:to>
                                    </p:set>
                                    <p:animEffect filter="image" prLst="opacity: 0.5">
                                      <p:cBhvr rctx="IE">
                                        <p:cTn id="24" dur="indefinite"/>
                                        <p:tgtEl>
                                          <p:spTgt spid="6">
                                            <p:txEl>
                                              <p:pRg st="5" end="5"/>
                                            </p:txEl>
                                          </p:spTgt>
                                        </p:tgtEl>
                                      </p:cBhvr>
                                    </p:animEffect>
                                  </p:childTnLst>
                                </p:cTn>
                              </p:par>
                              <p:par>
                                <p:cTn id="25" presetID="9" presetClass="emph" presetSubtype="0" nodeType="withEffect">
                                  <p:stCondLst>
                                    <p:cond delay="0"/>
                                  </p:stCondLst>
                                  <p:childTnLst>
                                    <p:set>
                                      <p:cBhvr rctx="PPT">
                                        <p:cTn id="26" dur="indefinite"/>
                                        <p:tgtEl>
                                          <p:spTgt spid="6">
                                            <p:txEl>
                                              <p:pRg st="6" end="6"/>
                                            </p:txEl>
                                          </p:spTgt>
                                        </p:tgtEl>
                                        <p:attrNameLst>
                                          <p:attrName>style.opacity</p:attrName>
                                        </p:attrNameLst>
                                      </p:cBhvr>
                                      <p:to>
                                        <p:strVal val="0.5"/>
                                      </p:to>
                                    </p:set>
                                    <p:animEffect filter="image" prLst="opacity: 0.5">
                                      <p:cBhvr rctx="IE">
                                        <p:cTn id="27" dur="indefinite"/>
                                        <p:tgtEl>
                                          <p:spTgt spid="6">
                                            <p:txEl>
                                              <p:pRg st="6" end="6"/>
                                            </p:txEl>
                                          </p:spTgt>
                                        </p:tgtEl>
                                      </p:cBhvr>
                                    </p:animEffect>
                                  </p:childTnLst>
                                </p:cTn>
                              </p:par>
                              <p:par>
                                <p:cTn id="28" presetID="9" presetClass="emph" presetSubtype="0" nodeType="withEffect">
                                  <p:stCondLst>
                                    <p:cond delay="0"/>
                                  </p:stCondLst>
                                  <p:childTnLst>
                                    <p:set>
                                      <p:cBhvr rctx="PPT">
                                        <p:cTn id="29" dur="indefinite"/>
                                        <p:tgtEl>
                                          <p:spTgt spid="6">
                                            <p:txEl>
                                              <p:pRg st="7" end="7"/>
                                            </p:txEl>
                                          </p:spTgt>
                                        </p:tgtEl>
                                        <p:attrNameLst>
                                          <p:attrName>style.opacity</p:attrName>
                                        </p:attrNameLst>
                                      </p:cBhvr>
                                      <p:to>
                                        <p:strVal val="0.5"/>
                                      </p:to>
                                    </p:set>
                                    <p:animEffect filter="image" prLst="opacity: 0.5">
                                      <p:cBhvr rctx="IE">
                                        <p:cTn id="30" dur="indefinite"/>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37157" y="-543207"/>
            <a:ext cx="5651866"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39</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Journée type à Lauzelle</a:t>
            </a:r>
          </a:p>
        </p:txBody>
      </p:sp>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9640" y="3046427"/>
            <a:ext cx="4840000" cy="3240000"/>
          </a:xfrm>
          <a:prstGeom prst="rect">
            <a:avLst/>
          </a:prstGeom>
          <a:ln>
            <a:noFill/>
          </a:ln>
          <a:effectLst>
            <a:softEdge rad="112500"/>
          </a:effectLst>
        </p:spPr>
      </p:pic>
      <p:sp>
        <p:nvSpPr>
          <p:cNvPr id="3" name="TextBox 2"/>
          <p:cNvSpPr txBox="1"/>
          <p:nvPr/>
        </p:nvSpPr>
        <p:spPr>
          <a:xfrm>
            <a:off x="584200" y="1739141"/>
            <a:ext cx="11607800" cy="1200329"/>
          </a:xfrm>
          <a:prstGeom prst="rect">
            <a:avLst/>
          </a:prstGeom>
          <a:noFill/>
        </p:spPr>
        <p:txBody>
          <a:bodyPr wrap="square" rtlCol="0">
            <a:spAutoFit/>
          </a:bodyPr>
          <a:lstStyle/>
          <a:p>
            <a:endParaRPr lang="fr-FR" dirty="0"/>
          </a:p>
          <a:p>
            <a:endParaRPr lang="fr-FR" dirty="0"/>
          </a:p>
          <a:p>
            <a:endParaRPr lang="fr-FR" dirty="0"/>
          </a:p>
          <a:p>
            <a:endParaRPr lang="fr-FR" dirty="0"/>
          </a:p>
        </p:txBody>
      </p:sp>
      <p:graphicFrame>
        <p:nvGraphicFramePr>
          <p:cNvPr id="8" name="Diagram 7"/>
          <p:cNvGraphicFramePr/>
          <p:nvPr>
            <p:extLst>
              <p:ext uri="{D42A27DB-BD31-4B8C-83A1-F6EECF244321}">
                <p14:modId xmlns:p14="http://schemas.microsoft.com/office/powerpoint/2010/main" val="3648196918"/>
              </p:ext>
            </p:extLst>
          </p:nvPr>
        </p:nvGraphicFramePr>
        <p:xfrm>
          <a:off x="632808" y="1837967"/>
          <a:ext cx="11059376" cy="430036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146" name="Picture 2" descr="Afbeeldingsresultaat voor sncb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47289" y="1991734"/>
            <a:ext cx="1102391" cy="72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fbeeldingsresultaat voor tec logo"/>
          <p:cNvPicPr>
            <a:picLocks noChangeAspect="1" noChangeArrowheads="1"/>
          </p:cNvPicPr>
          <p:nvPr/>
        </p:nvPicPr>
        <p:blipFill rotWithShape="1">
          <a:blip r:embed="rId12">
            <a:extLst>
              <a:ext uri="{28A0092B-C50C-407E-A947-70E740481C1C}">
                <a14:useLocalDpi xmlns:a14="http://schemas.microsoft.com/office/drawing/2010/main" val="0"/>
              </a:ext>
            </a:extLst>
          </a:blip>
          <a:srcRect t="32444" b="32296"/>
          <a:stretch/>
        </p:blipFill>
        <p:spPr bwMode="auto">
          <a:xfrm>
            <a:off x="9349681" y="1977471"/>
            <a:ext cx="2042016"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01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graphicEl>
                                              <a:dgm id="{D66A7583-42BF-457E-AA6C-92E9AA1B1120}"/>
                                            </p:graphicEl>
                                          </p:spTgt>
                                        </p:tgtEl>
                                        <p:attrNameLst>
                                          <p:attrName>style.visibility</p:attrName>
                                        </p:attrNameLst>
                                      </p:cBhvr>
                                      <p:to>
                                        <p:strVal val="visible"/>
                                      </p:to>
                                    </p:set>
                                    <p:animEffect transition="in" filter="wipe(up)">
                                      <p:cBhvr>
                                        <p:cTn id="7" dur="2000"/>
                                        <p:tgtEl>
                                          <p:spTgt spid="8">
                                            <p:graphicEl>
                                              <a:dgm id="{D66A7583-42BF-457E-AA6C-92E9AA1B1120}"/>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graphicEl>
                                              <a:dgm id="{DD03D1A1-796A-4A55-8B01-6AAF2CD34647}"/>
                                            </p:graphicEl>
                                          </p:spTgt>
                                        </p:tgtEl>
                                        <p:attrNameLst>
                                          <p:attrName>style.visibility</p:attrName>
                                        </p:attrNameLst>
                                      </p:cBhvr>
                                      <p:to>
                                        <p:strVal val="visible"/>
                                      </p:to>
                                    </p:set>
                                    <p:animEffect transition="in" filter="wipe(up)">
                                      <p:cBhvr>
                                        <p:cTn id="12" dur="2000"/>
                                        <p:tgtEl>
                                          <p:spTgt spid="8">
                                            <p:graphicEl>
                                              <a:dgm id="{DD03D1A1-796A-4A55-8B01-6AAF2CD34647}"/>
                                            </p:graphicEl>
                                          </p:spTgt>
                                        </p:tgtEl>
                                      </p:cBhvr>
                                    </p:animEffect>
                                  </p:childTnLst>
                                </p:cTn>
                              </p:par>
                            </p:childTnLst>
                          </p:cTn>
                        </p:par>
                        <p:par>
                          <p:cTn id="13" fill="hold">
                            <p:stCondLst>
                              <p:cond delay="2000"/>
                            </p:stCondLst>
                            <p:childTnLst>
                              <p:par>
                                <p:cTn id="14" presetID="6" presetClass="entr" presetSubtype="32" fill="hold" nodeType="after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circle(out)">
                                      <p:cBhvr>
                                        <p:cTn id="16" dur="1000"/>
                                        <p:tgtEl>
                                          <p:spTgt spid="6146"/>
                                        </p:tgtEl>
                                      </p:cBhvr>
                                    </p:animEffect>
                                  </p:childTnLst>
                                </p:cTn>
                              </p:par>
                            </p:childTnLst>
                          </p:cTn>
                        </p:par>
                        <p:par>
                          <p:cTn id="17" fill="hold">
                            <p:stCondLst>
                              <p:cond delay="3000"/>
                            </p:stCondLst>
                            <p:childTnLst>
                              <p:par>
                                <p:cTn id="18" presetID="6" presetClass="entr" presetSubtype="32" fill="hold" nodeType="afterEffect">
                                  <p:stCondLst>
                                    <p:cond delay="0"/>
                                  </p:stCondLst>
                                  <p:childTnLst>
                                    <p:set>
                                      <p:cBhvr>
                                        <p:cTn id="19" dur="1" fill="hold">
                                          <p:stCondLst>
                                            <p:cond delay="0"/>
                                          </p:stCondLst>
                                        </p:cTn>
                                        <p:tgtEl>
                                          <p:spTgt spid="6148"/>
                                        </p:tgtEl>
                                        <p:attrNameLst>
                                          <p:attrName>style.visibility</p:attrName>
                                        </p:attrNameLst>
                                      </p:cBhvr>
                                      <p:to>
                                        <p:strVal val="visible"/>
                                      </p:to>
                                    </p:set>
                                    <p:animEffect transition="in" filter="circle(out)">
                                      <p:cBhvr>
                                        <p:cTn id="20" dur="1000"/>
                                        <p:tgtEl>
                                          <p:spTgt spid="61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8">
                                            <p:graphicEl>
                                              <a:dgm id="{1333B3AD-1695-4D91-8BEF-E34DEC50B6BF}"/>
                                            </p:graphicEl>
                                          </p:spTgt>
                                        </p:tgtEl>
                                        <p:attrNameLst>
                                          <p:attrName>style.visibility</p:attrName>
                                        </p:attrNameLst>
                                      </p:cBhvr>
                                      <p:to>
                                        <p:strVal val="visible"/>
                                      </p:to>
                                    </p:set>
                                    <p:animEffect transition="in" filter="wipe(up)">
                                      <p:cBhvr>
                                        <p:cTn id="25" dur="2000"/>
                                        <p:tgtEl>
                                          <p:spTgt spid="8">
                                            <p:graphicEl>
                                              <a:dgm id="{1333B3AD-1695-4D91-8BEF-E34DEC50B6BF}"/>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xit" presetSubtype="0" fill="hold" nodeType="clickEffect">
                                  <p:stCondLst>
                                    <p:cond delay="0"/>
                                  </p:stCondLst>
                                  <p:childTnLst>
                                    <p:animEffect transition="out" filter="fade">
                                      <p:cBhvr>
                                        <p:cTn id="29" dur="1000"/>
                                        <p:tgtEl>
                                          <p:spTgt spid="2"/>
                                        </p:tgtEl>
                                      </p:cBhvr>
                                    </p:animEffect>
                                    <p:anim calcmode="lin" valueType="num">
                                      <p:cBhvr>
                                        <p:cTn id="30" dur="1000"/>
                                        <p:tgtEl>
                                          <p:spTgt spid="2"/>
                                        </p:tgtEl>
                                        <p:attrNameLst>
                                          <p:attrName>ppt_x</p:attrName>
                                        </p:attrNameLst>
                                      </p:cBhvr>
                                      <p:tavLst>
                                        <p:tav tm="0">
                                          <p:val>
                                            <p:strVal val="ppt_x"/>
                                          </p:val>
                                        </p:tav>
                                        <p:tav tm="100000">
                                          <p:val>
                                            <p:strVal val="ppt_x"/>
                                          </p:val>
                                        </p:tav>
                                      </p:tavLst>
                                    </p:anim>
                                    <p:anim calcmode="lin" valueType="num">
                                      <p:cBhvr>
                                        <p:cTn id="31" dur="1000"/>
                                        <p:tgtEl>
                                          <p:spTgt spid="2"/>
                                        </p:tgtEl>
                                        <p:attrNameLst>
                                          <p:attrName>ppt_y</p:attrName>
                                        </p:attrNameLst>
                                      </p:cBhvr>
                                      <p:tavLst>
                                        <p:tav tm="0">
                                          <p:val>
                                            <p:strVal val="ppt_y"/>
                                          </p:val>
                                        </p:tav>
                                        <p:tav tm="100000">
                                          <p:val>
                                            <p:strVal val="ppt_y+.1"/>
                                          </p:val>
                                        </p:tav>
                                      </p:tavLst>
                                    </p:anim>
                                    <p:set>
                                      <p:cBhvr>
                                        <p:cTn id="32" dur="1" fill="hold">
                                          <p:stCondLst>
                                            <p:cond delay="999"/>
                                          </p:stCondLst>
                                        </p:cTn>
                                        <p:tgtEl>
                                          <p:spTgt spid="2"/>
                                        </p:tgtEl>
                                        <p:attrNameLst>
                                          <p:attrName>style.visibility</p:attrName>
                                        </p:attrNameLst>
                                      </p:cBhvr>
                                      <p:to>
                                        <p:strVal val="hidden"/>
                                      </p:to>
                                    </p:set>
                                  </p:childTnLst>
                                </p:cTn>
                              </p:par>
                              <p:par>
                                <p:cTn id="33" presetID="22" presetClass="entr" presetSubtype="1" fill="hold" grpId="0" nodeType="withEffect">
                                  <p:stCondLst>
                                    <p:cond delay="0"/>
                                  </p:stCondLst>
                                  <p:childTnLst>
                                    <p:set>
                                      <p:cBhvr>
                                        <p:cTn id="34" dur="1" fill="hold">
                                          <p:stCondLst>
                                            <p:cond delay="0"/>
                                          </p:stCondLst>
                                        </p:cTn>
                                        <p:tgtEl>
                                          <p:spTgt spid="8">
                                            <p:graphicEl>
                                              <a:dgm id="{C36FD33A-02DA-4595-BED5-72C490ED8CAF}"/>
                                            </p:graphicEl>
                                          </p:spTgt>
                                        </p:tgtEl>
                                        <p:attrNameLst>
                                          <p:attrName>style.visibility</p:attrName>
                                        </p:attrNameLst>
                                      </p:cBhvr>
                                      <p:to>
                                        <p:strVal val="visible"/>
                                      </p:to>
                                    </p:set>
                                    <p:animEffect transition="in" filter="wipe(up)">
                                      <p:cBhvr>
                                        <p:cTn id="35" dur="2000"/>
                                        <p:tgtEl>
                                          <p:spTgt spid="8">
                                            <p:graphicEl>
                                              <a:dgm id="{C36FD33A-02DA-4595-BED5-72C490ED8CAF}"/>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8">
                                            <p:graphicEl>
                                              <a:dgm id="{6423019B-35FB-4D18-AAE3-24319BFC13D5}"/>
                                            </p:graphicEl>
                                          </p:spTgt>
                                        </p:tgtEl>
                                        <p:attrNameLst>
                                          <p:attrName>style.visibility</p:attrName>
                                        </p:attrNameLst>
                                      </p:cBhvr>
                                      <p:to>
                                        <p:strVal val="visible"/>
                                      </p:to>
                                    </p:set>
                                    <p:animEffect transition="in" filter="wipe(up)">
                                      <p:cBhvr>
                                        <p:cTn id="40" dur="2000"/>
                                        <p:tgtEl>
                                          <p:spTgt spid="8">
                                            <p:graphicEl>
                                              <a:dgm id="{6423019B-35FB-4D18-AAE3-24319BFC13D5}"/>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8">
                                            <p:graphicEl>
                                              <a:dgm id="{D1E9588D-6D63-4C21-8DC3-B550C8ABDC15}"/>
                                            </p:graphicEl>
                                          </p:spTgt>
                                        </p:tgtEl>
                                        <p:attrNameLst>
                                          <p:attrName>style.visibility</p:attrName>
                                        </p:attrNameLst>
                                      </p:cBhvr>
                                      <p:to>
                                        <p:strVal val="visible"/>
                                      </p:to>
                                    </p:set>
                                    <p:animEffect transition="in" filter="wipe(up)">
                                      <p:cBhvr>
                                        <p:cTn id="45" dur="2000"/>
                                        <p:tgtEl>
                                          <p:spTgt spid="8">
                                            <p:graphicEl>
                                              <a:dgm id="{D1E9588D-6D63-4C21-8DC3-B550C8ABDC1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834179" y="-640230"/>
            <a:ext cx="5457821"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439270" y="442121"/>
            <a:ext cx="6230471" cy="715413"/>
          </a:xfrm>
          <a:solidFill>
            <a:schemeClr val="tx2">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r>
              <a:rPr lang="fr-FR" b="1" noProof="0" dirty="0"/>
              <a:t>L’ARO - Lauzelle</a:t>
            </a:r>
          </a:p>
        </p:txBody>
      </p:sp>
      <p:pic>
        <p:nvPicPr>
          <p:cNvPr id="12" name="Content Placeholder 11"/>
          <p:cNvPicPr>
            <a:picLocks noGrp="1" noChangeAspect="1"/>
          </p:cNvPicPr>
          <p:nvPr>
            <p:ph sz="quarter" idx="13"/>
          </p:nvPr>
        </p:nvPicPr>
        <p:blipFill>
          <a:blip r:embed="rId5">
            <a:extLst>
              <a:ext uri="{28A0092B-C50C-407E-A947-70E740481C1C}">
                <a14:useLocalDpi xmlns:a14="http://schemas.microsoft.com/office/drawing/2010/main" val="0"/>
              </a:ext>
            </a:extLst>
          </a:blip>
          <a:stretch>
            <a:fillRect/>
          </a:stretch>
        </p:blipFill>
        <p:spPr>
          <a:xfrm>
            <a:off x="2865953" y="1400180"/>
            <a:ext cx="4880180" cy="639943"/>
          </a:xfrm>
        </p:spPr>
      </p:pic>
      <p:sp>
        <p:nvSpPr>
          <p:cNvPr id="8" name="Text Placeholder 7"/>
          <p:cNvSpPr>
            <a:spLocks noGrp="1"/>
          </p:cNvSpPr>
          <p:nvPr>
            <p:ph type="body" sz="quarter" idx="12"/>
          </p:nvPr>
        </p:nvSpPr>
        <p:spPr>
          <a:xfrm>
            <a:off x="2032790" y="2512960"/>
            <a:ext cx="6546505" cy="1001532"/>
          </a:xfrm>
        </p:spPr>
        <p:txBody>
          <a:bodyPr/>
          <a:lstStyle/>
          <a:p>
            <a:pPr algn="ctr"/>
            <a:r>
              <a:rPr lang="fr-FR" sz="2000" b="1" u="sng" noProof="0" dirty="0">
                <a:solidFill>
                  <a:schemeClr val="accent2"/>
                </a:solidFill>
                <a:latin typeface="+mj-lt"/>
              </a:rPr>
              <a:t>A</a:t>
            </a:r>
            <a:r>
              <a:rPr lang="fr-FR" sz="2000" b="1" noProof="0" dirty="0">
                <a:solidFill>
                  <a:schemeClr val="accent2"/>
                </a:solidFill>
                <a:latin typeface="+mj-lt"/>
              </a:rPr>
              <a:t>thénée </a:t>
            </a:r>
            <a:r>
              <a:rPr lang="fr-FR" sz="2000" b="1" u="sng" noProof="0" dirty="0">
                <a:solidFill>
                  <a:schemeClr val="accent2"/>
                </a:solidFill>
                <a:latin typeface="+mj-lt"/>
              </a:rPr>
              <a:t>r</a:t>
            </a:r>
            <a:r>
              <a:rPr lang="fr-FR" sz="2000" b="1" noProof="0" dirty="0">
                <a:solidFill>
                  <a:schemeClr val="accent2"/>
                </a:solidFill>
                <a:latin typeface="+mj-lt"/>
              </a:rPr>
              <a:t>oyal Paul Delvaux d’</a:t>
            </a:r>
            <a:r>
              <a:rPr lang="fr-FR" sz="2000" b="1" u="sng" noProof="0" dirty="0">
                <a:solidFill>
                  <a:schemeClr val="accent2"/>
                </a:solidFill>
                <a:latin typeface="+mj-lt"/>
              </a:rPr>
              <a:t>O</a:t>
            </a:r>
            <a:r>
              <a:rPr lang="fr-FR" sz="2000" b="1" noProof="0" dirty="0">
                <a:solidFill>
                  <a:schemeClr val="accent2"/>
                </a:solidFill>
                <a:latin typeface="+mj-lt"/>
              </a:rPr>
              <a:t>ttignies–Louvain-la-Neuve</a:t>
            </a:r>
          </a:p>
          <a:p>
            <a:pPr algn="ctr"/>
            <a:r>
              <a:rPr lang="fr-FR" sz="2000" b="1" noProof="0" dirty="0">
                <a:solidFill>
                  <a:schemeClr val="accent2"/>
                </a:solidFill>
                <a:latin typeface="+mj-lt"/>
              </a:rPr>
              <a:t>UNE école secondaire, DEUX implantations</a:t>
            </a:r>
          </a:p>
          <a:p>
            <a:pPr algn="ctr"/>
            <a:endParaRPr lang="fr-FR" sz="2000" b="1" noProof="0" dirty="0">
              <a:solidFill>
                <a:schemeClr val="accent2"/>
              </a:solidFill>
              <a:latin typeface="+mj-lt"/>
            </a:endParaRPr>
          </a:p>
          <a:p>
            <a:endParaRPr lang="fr-FR" noProof="0" dirty="0"/>
          </a:p>
        </p:txBody>
      </p:sp>
      <p:pic>
        <p:nvPicPr>
          <p:cNvPr id="1026" name="Picture 2" descr="https://www.enseignons.be/app/uploads/2009/06/logo-Communauté-française-2-281x300.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1665" y="1239129"/>
            <a:ext cx="901117" cy="9620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Placeholder 6">
            <a:extLst>
              <a:ext uri="{FF2B5EF4-FFF2-40B4-BE49-F238E27FC236}">
                <a16:creationId xmlns:a16="http://schemas.microsoft.com/office/drawing/2014/main" id="{3111B687-3781-4457-A624-86311FC69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265" y="2358194"/>
            <a:ext cx="1117891" cy="1440000"/>
          </a:xfrm>
          <a:prstGeom prst="rect">
            <a:avLst/>
          </a:prstGeom>
          <a:ln>
            <a:noFill/>
          </a:ln>
          <a:effectLst>
            <a:softEdge rad="112500"/>
          </a:effectLst>
        </p:spPr>
      </p:pic>
      <p:sp>
        <p:nvSpPr>
          <p:cNvPr id="23" name="Text Placeholder 7"/>
          <p:cNvSpPr>
            <a:spLocks noGrp="1"/>
          </p:cNvSpPr>
          <p:nvPr>
            <p:ph type="body" sz="quarter" idx="12"/>
          </p:nvPr>
        </p:nvSpPr>
        <p:spPr>
          <a:xfrm>
            <a:off x="6479201" y="4234726"/>
            <a:ext cx="2733187" cy="746368"/>
          </a:xfrm>
        </p:spPr>
        <p:txBody>
          <a:bodyPr/>
          <a:lstStyle/>
          <a:p>
            <a:pPr algn="ctr"/>
            <a:r>
              <a:rPr lang="fr-FR" sz="2000" noProof="0" dirty="0">
                <a:solidFill>
                  <a:schemeClr val="accent2"/>
                </a:solidFill>
                <a:latin typeface="+mj-lt"/>
              </a:rPr>
              <a:t>Louvain-La-Neuve</a:t>
            </a:r>
          </a:p>
          <a:p>
            <a:pPr algn="ctr"/>
            <a:r>
              <a:rPr lang="fr-FR" sz="2000" noProof="0" dirty="0">
                <a:solidFill>
                  <a:schemeClr val="accent2"/>
                </a:solidFill>
                <a:latin typeface="+mj-lt"/>
              </a:rPr>
              <a:t>“Lauzelle”</a:t>
            </a:r>
          </a:p>
          <a:p>
            <a:endParaRPr lang="fr-FR" noProof="0" dirty="0"/>
          </a:p>
          <a:p>
            <a:endParaRPr lang="fr-FR" noProof="0" dirty="0"/>
          </a:p>
        </p:txBody>
      </p:sp>
      <p:sp>
        <p:nvSpPr>
          <p:cNvPr id="24" name="Text Placeholder 7"/>
          <p:cNvSpPr>
            <a:spLocks noGrp="1"/>
          </p:cNvSpPr>
          <p:nvPr>
            <p:ph type="body" sz="quarter" idx="12"/>
          </p:nvPr>
        </p:nvSpPr>
        <p:spPr>
          <a:xfrm>
            <a:off x="1856792" y="4217653"/>
            <a:ext cx="2184098" cy="748066"/>
          </a:xfrm>
        </p:spPr>
        <p:txBody>
          <a:bodyPr/>
          <a:lstStyle/>
          <a:p>
            <a:pPr algn="ctr"/>
            <a:r>
              <a:rPr lang="fr-FR" sz="2000" noProof="0" dirty="0">
                <a:solidFill>
                  <a:schemeClr val="accent2"/>
                </a:solidFill>
                <a:latin typeface="+mj-lt"/>
              </a:rPr>
              <a:t>Ottignies </a:t>
            </a:r>
          </a:p>
          <a:p>
            <a:pPr algn="ctr"/>
            <a:r>
              <a:rPr lang="fr-FR" sz="2000" noProof="0" dirty="0">
                <a:solidFill>
                  <a:schemeClr val="accent2"/>
                </a:solidFill>
                <a:latin typeface="+mj-lt"/>
              </a:rPr>
              <a:t>“les Villas”</a:t>
            </a:r>
          </a:p>
        </p:txBody>
      </p:sp>
      <p:cxnSp>
        <p:nvCxnSpPr>
          <p:cNvPr id="1029" name="Curved Connector 1028"/>
          <p:cNvCxnSpPr>
            <a:stCxn id="8" idx="2"/>
            <a:endCxn id="24" idx="3"/>
          </p:cNvCxnSpPr>
          <p:nvPr/>
        </p:nvCxnSpPr>
        <p:spPr>
          <a:xfrm rot="5400000">
            <a:off x="4134870" y="3420513"/>
            <a:ext cx="1077194" cy="1265153"/>
          </a:xfrm>
          <a:prstGeom prst="curvedConnector2">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32" name="Curved Connector 1031"/>
          <p:cNvCxnSpPr>
            <a:stCxn id="18" idx="0"/>
            <a:endCxn id="12" idx="1"/>
          </p:cNvCxnSpPr>
          <p:nvPr/>
        </p:nvCxnSpPr>
        <p:spPr>
          <a:xfrm rot="5400000" flipH="1" flipV="1">
            <a:off x="1613061" y="1105302"/>
            <a:ext cx="638042" cy="1867742"/>
          </a:xfrm>
          <a:prstGeom prst="curvedConnector2">
            <a:avLst/>
          </a:prstGeom>
          <a:ln w="508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6200000" flipH="1">
            <a:off x="5417702" y="3420513"/>
            <a:ext cx="1077194" cy="1265153"/>
          </a:xfrm>
          <a:prstGeom prst="curvedConnector2">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4" name="Content Placeholder 18"/>
          <p:cNvGraphicFramePr>
            <a:graphicFrameLocks noGrp="1"/>
          </p:cNvGraphicFramePr>
          <p:nvPr>
            <p:ph sz="quarter" idx="13"/>
            <p:extLst>
              <p:ext uri="{D42A27DB-BD31-4B8C-83A1-F6EECF244321}">
                <p14:modId xmlns:p14="http://schemas.microsoft.com/office/powerpoint/2010/main" val="2675537860"/>
              </p:ext>
            </p:extLst>
          </p:nvPr>
        </p:nvGraphicFramePr>
        <p:xfrm>
          <a:off x="3816927" y="3446306"/>
          <a:ext cx="2937043" cy="2909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9" name="Picture 18"/>
          <p:cNvPicPr>
            <a:picLocks noChangeAspect="1"/>
          </p:cNvPicPr>
          <p:nvPr/>
        </p:nvPicPr>
        <p:blipFill rotWithShape="1">
          <a:blip r:embed="rId13">
            <a:extLst>
              <a:ext uri="{28A0092B-C50C-407E-A947-70E740481C1C}">
                <a14:useLocalDpi xmlns:a14="http://schemas.microsoft.com/office/drawing/2010/main" val="0"/>
              </a:ext>
            </a:extLst>
          </a:blip>
          <a:srcRect b="6509"/>
          <a:stretch/>
        </p:blipFill>
        <p:spPr>
          <a:xfrm>
            <a:off x="502932" y="3860415"/>
            <a:ext cx="3337234" cy="2340000"/>
          </a:xfrm>
          <a:prstGeom prst="rect">
            <a:avLst/>
          </a:prstGeom>
        </p:spPr>
      </p:pic>
      <p:pic>
        <p:nvPicPr>
          <p:cNvPr id="27" name="Picture 26"/>
          <p:cNvPicPr>
            <a:picLocks noChangeAspect="1"/>
          </p:cNvPicPr>
          <p:nvPr/>
        </p:nvPicPr>
        <p:blipFill rotWithShape="1">
          <a:blip r:embed="rId14">
            <a:extLst>
              <a:ext uri="{28A0092B-C50C-407E-A947-70E740481C1C}">
                <a14:useLocalDpi xmlns:a14="http://schemas.microsoft.com/office/drawing/2010/main" val="0"/>
              </a:ext>
            </a:extLst>
          </a:blip>
          <a:srcRect b="7623"/>
          <a:stretch/>
        </p:blipFill>
        <p:spPr>
          <a:xfrm>
            <a:off x="6753493" y="4217653"/>
            <a:ext cx="2108362" cy="1460734"/>
          </a:xfrm>
          <a:prstGeom prst="rect">
            <a:avLst/>
          </a:prstGeom>
        </p:spPr>
      </p:pic>
      <p:sp>
        <p:nvSpPr>
          <p:cNvPr id="6" name="TextBox 5"/>
          <p:cNvSpPr txBox="1"/>
          <p:nvPr/>
        </p:nvSpPr>
        <p:spPr>
          <a:xfrm>
            <a:off x="8892782" y="4439085"/>
            <a:ext cx="3993591" cy="923330"/>
          </a:xfrm>
          <a:prstGeom prst="rect">
            <a:avLst/>
          </a:prstGeom>
          <a:noFill/>
        </p:spPr>
        <p:txBody>
          <a:bodyPr wrap="square" rtlCol="0">
            <a:spAutoFit/>
          </a:bodyPr>
          <a:lstStyle/>
          <a:p>
            <a:pPr marL="285750" indent="-285750">
              <a:buFont typeface="Arial" panose="020B0604020202020204" pitchFamily="34" charset="0"/>
              <a:buChar char="•"/>
            </a:pPr>
            <a:r>
              <a:rPr lang="fr-FR" b="1" dirty="0">
                <a:solidFill>
                  <a:schemeClr val="accent2"/>
                </a:solidFill>
                <a:latin typeface="+mj-lt"/>
              </a:rPr>
              <a:t>enseignement général </a:t>
            </a:r>
          </a:p>
          <a:p>
            <a:pPr marL="285750" indent="-285750">
              <a:buFont typeface="Arial" panose="020B0604020202020204" pitchFamily="34" charset="0"/>
              <a:buChar char="•"/>
            </a:pPr>
            <a:r>
              <a:rPr lang="fr-FR" b="1" dirty="0">
                <a:solidFill>
                  <a:schemeClr val="accent2"/>
                </a:solidFill>
                <a:latin typeface="+mj-lt"/>
              </a:rPr>
              <a:t>1994</a:t>
            </a:r>
          </a:p>
          <a:p>
            <a:pPr marL="285750" indent="-285750">
              <a:buFont typeface="Arial" panose="020B0604020202020204" pitchFamily="34" charset="0"/>
              <a:buChar char="•"/>
            </a:pPr>
            <a:r>
              <a:rPr lang="fr-FR" b="1" dirty="0">
                <a:solidFill>
                  <a:schemeClr val="accent2"/>
                </a:solidFill>
                <a:latin typeface="+mj-lt"/>
              </a:rPr>
              <a:t>30 ans (septembre 2024)</a:t>
            </a:r>
          </a:p>
        </p:txBody>
      </p:sp>
      <p:pic>
        <p:nvPicPr>
          <p:cNvPr id="16" name="Picture 15"/>
          <p:cNvPicPr>
            <a:picLocks noChangeAspect="1"/>
          </p:cNvPicPr>
          <p:nvPr/>
        </p:nvPicPr>
        <p:blipFill rotWithShape="1">
          <a:blip r:embed="rId14">
            <a:extLst>
              <a:ext uri="{28A0092B-C50C-407E-A947-70E740481C1C}">
                <a14:useLocalDpi xmlns:a14="http://schemas.microsoft.com/office/drawing/2010/main" val="0"/>
              </a:ext>
            </a:extLst>
          </a:blip>
          <a:srcRect b="7623"/>
          <a:stretch/>
        </p:blipFill>
        <p:spPr>
          <a:xfrm>
            <a:off x="6753494" y="3860415"/>
            <a:ext cx="3377458" cy="2340000"/>
          </a:xfrm>
          <a:prstGeom prst="rect">
            <a:avLst/>
          </a:prstGeom>
        </p:spPr>
      </p:pic>
      <p:pic>
        <p:nvPicPr>
          <p:cNvPr id="2" name="Image 1">
            <a:extLst>
              <a:ext uri="{FF2B5EF4-FFF2-40B4-BE49-F238E27FC236}">
                <a16:creationId xmlns:a16="http://schemas.microsoft.com/office/drawing/2014/main" id="{A4FD6E5E-FE73-39EB-0ADF-5BB58B33DA0B}"/>
              </a:ext>
            </a:extLst>
          </p:cNvPr>
          <p:cNvPicPr>
            <a:picLocks noChangeAspect="1"/>
          </p:cNvPicPr>
          <p:nvPr/>
        </p:nvPicPr>
        <p:blipFill>
          <a:blip r:embed="rId15"/>
          <a:stretch>
            <a:fillRect/>
          </a:stretch>
        </p:blipFill>
        <p:spPr>
          <a:xfrm>
            <a:off x="9163581" y="2538083"/>
            <a:ext cx="967371" cy="1252119"/>
          </a:xfrm>
          <a:prstGeom prst="rect">
            <a:avLst/>
          </a:prstGeom>
        </p:spPr>
      </p:pic>
    </p:spTree>
    <p:extLst>
      <p:ext uri="{BB962C8B-B14F-4D97-AF65-F5344CB8AC3E}">
        <p14:creationId xmlns:p14="http://schemas.microsoft.com/office/powerpoint/2010/main" val="3170097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p:cTn id="11"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12"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13" dur="10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wipe(down)">
                                      <p:cBhvr>
                                        <p:cTn id="18" dur="1000"/>
                                        <p:tgtEl>
                                          <p:spTgt spid="103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1000"/>
                                        <p:tgtEl>
                                          <p:spTgt spid="1026"/>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8">
                                            <p:txEl>
                                              <p:pRg st="1" end="1"/>
                                            </p:txEl>
                                          </p:spTgt>
                                        </p:tgtEl>
                                        <p:attrNameLst>
                                          <p:attrName>style.visibility</p:attrName>
                                        </p:attrNameLst>
                                      </p:cBhvr>
                                      <p:to>
                                        <p:strVal val="visible"/>
                                      </p:to>
                                    </p:set>
                                    <p:anim calcmode="lin" valueType="num">
                                      <p:cBhvr>
                                        <p:cTn id="30" dur="1000" fill="hold"/>
                                        <p:tgtEl>
                                          <p:spTgt spid="8">
                                            <p:txEl>
                                              <p:pRg st="1" end="1"/>
                                            </p:txEl>
                                          </p:spTgt>
                                        </p:tgtEl>
                                        <p:attrNameLst>
                                          <p:attrName>ppt_w</p:attrName>
                                        </p:attrNameLst>
                                      </p:cBhvr>
                                      <p:tavLst>
                                        <p:tav tm="0">
                                          <p:val>
                                            <p:strVal val="#ppt_w*0.70"/>
                                          </p:val>
                                        </p:tav>
                                        <p:tav tm="100000">
                                          <p:val>
                                            <p:strVal val="#ppt_w"/>
                                          </p:val>
                                        </p:tav>
                                      </p:tavLst>
                                    </p:anim>
                                    <p:anim calcmode="lin" valueType="num">
                                      <p:cBhvr>
                                        <p:cTn id="31" dur="1000" fill="hold"/>
                                        <p:tgtEl>
                                          <p:spTgt spid="8">
                                            <p:txEl>
                                              <p:pRg st="1" end="1"/>
                                            </p:txEl>
                                          </p:spTgt>
                                        </p:tgtEl>
                                        <p:attrNameLst>
                                          <p:attrName>ppt_h</p:attrName>
                                        </p:attrNameLst>
                                      </p:cBhvr>
                                      <p:tavLst>
                                        <p:tav tm="0">
                                          <p:val>
                                            <p:strVal val="#ppt_h"/>
                                          </p:val>
                                        </p:tav>
                                        <p:tav tm="100000">
                                          <p:val>
                                            <p:strVal val="#ppt_h"/>
                                          </p:val>
                                        </p:tav>
                                      </p:tavLst>
                                    </p:anim>
                                    <p:animEffect transition="in" filter="fade">
                                      <p:cBhvr>
                                        <p:cTn id="32" dur="1000"/>
                                        <p:tgtEl>
                                          <p:spTgt spid="8">
                                            <p:txEl>
                                              <p:pRg st="1" end="1"/>
                                            </p:txEl>
                                          </p:spTgt>
                                        </p:tgtEl>
                                      </p:cBhvr>
                                    </p:animEffect>
                                  </p:childTnLst>
                                </p:cTn>
                              </p:par>
                            </p:childTnLst>
                          </p:cTn>
                        </p:par>
                        <p:par>
                          <p:cTn id="33" fill="hold">
                            <p:stCondLst>
                              <p:cond delay="1000"/>
                            </p:stCondLst>
                            <p:childTnLst>
                              <p:par>
                                <p:cTn id="34" presetID="20" presetClass="entr" presetSubtype="0" fill="hold" nodeType="after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wedge">
                                      <p:cBhvr>
                                        <p:cTn id="36" dur="2000"/>
                                        <p:tgtEl>
                                          <p:spTgt spid="1029"/>
                                        </p:tgtEl>
                                      </p:cBhvr>
                                    </p:animEffect>
                                  </p:childTnLst>
                                </p:cTn>
                              </p:par>
                              <p:par>
                                <p:cTn id="37" presetID="20"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edge">
                                      <p:cBhvr>
                                        <p:cTn id="39" dur="2000"/>
                                        <p:tgtEl>
                                          <p:spTgt spid="43"/>
                                        </p:tgtEl>
                                      </p:cBhvr>
                                    </p:animEffect>
                                  </p:childTnLst>
                                </p:cTn>
                              </p:par>
                            </p:childTnLst>
                          </p:cTn>
                        </p:par>
                        <p:par>
                          <p:cTn id="40" fill="hold">
                            <p:stCondLst>
                              <p:cond delay="3000"/>
                            </p:stCondLst>
                            <p:childTnLst>
                              <p:par>
                                <p:cTn id="41" presetID="55" presetClass="entr" presetSubtype="0" fill="hold" grpId="0" nodeType="afterEffect">
                                  <p:stCondLst>
                                    <p:cond delay="0"/>
                                  </p:stCondLst>
                                  <p:childTnLst>
                                    <p:set>
                                      <p:cBhvr>
                                        <p:cTn id="42" dur="1" fill="hold">
                                          <p:stCondLst>
                                            <p:cond delay="0"/>
                                          </p:stCondLst>
                                        </p:cTn>
                                        <p:tgtEl>
                                          <p:spTgt spid="24">
                                            <p:txEl>
                                              <p:pRg st="0" end="0"/>
                                            </p:txEl>
                                          </p:spTgt>
                                        </p:tgtEl>
                                        <p:attrNameLst>
                                          <p:attrName>style.visibility</p:attrName>
                                        </p:attrNameLst>
                                      </p:cBhvr>
                                      <p:to>
                                        <p:strVal val="visible"/>
                                      </p:to>
                                    </p:set>
                                    <p:anim calcmode="lin" valueType="num">
                                      <p:cBhvr>
                                        <p:cTn id="43" dur="1000" fill="hold"/>
                                        <p:tgtEl>
                                          <p:spTgt spid="24">
                                            <p:txEl>
                                              <p:pRg st="0" end="0"/>
                                            </p:txEl>
                                          </p:spTgt>
                                        </p:tgtEl>
                                        <p:attrNameLst>
                                          <p:attrName>ppt_w</p:attrName>
                                        </p:attrNameLst>
                                      </p:cBhvr>
                                      <p:tavLst>
                                        <p:tav tm="0">
                                          <p:val>
                                            <p:strVal val="#ppt_w*0.70"/>
                                          </p:val>
                                        </p:tav>
                                        <p:tav tm="100000">
                                          <p:val>
                                            <p:strVal val="#ppt_w"/>
                                          </p:val>
                                        </p:tav>
                                      </p:tavLst>
                                    </p:anim>
                                    <p:anim calcmode="lin" valueType="num">
                                      <p:cBhvr>
                                        <p:cTn id="44" dur="1000" fill="hold"/>
                                        <p:tgtEl>
                                          <p:spTgt spid="24">
                                            <p:txEl>
                                              <p:pRg st="0" end="0"/>
                                            </p:txEl>
                                          </p:spTgt>
                                        </p:tgtEl>
                                        <p:attrNameLst>
                                          <p:attrName>ppt_h</p:attrName>
                                        </p:attrNameLst>
                                      </p:cBhvr>
                                      <p:tavLst>
                                        <p:tav tm="0">
                                          <p:val>
                                            <p:strVal val="#ppt_h"/>
                                          </p:val>
                                        </p:tav>
                                        <p:tav tm="100000">
                                          <p:val>
                                            <p:strVal val="#ppt_h"/>
                                          </p:val>
                                        </p:tav>
                                      </p:tavLst>
                                    </p:anim>
                                    <p:animEffect transition="in" filter="fade">
                                      <p:cBhvr>
                                        <p:cTn id="45" dur="1000"/>
                                        <p:tgtEl>
                                          <p:spTgt spid="24">
                                            <p:txEl>
                                              <p:pRg st="0" end="0"/>
                                            </p:txEl>
                                          </p:spTgt>
                                        </p:tgtEl>
                                      </p:cBhvr>
                                    </p:animEffect>
                                  </p:childTnLst>
                                </p:cTn>
                              </p:par>
                            </p:childTnLst>
                          </p:cTn>
                        </p:par>
                        <p:par>
                          <p:cTn id="46" fill="hold">
                            <p:stCondLst>
                              <p:cond delay="4000"/>
                            </p:stCondLst>
                            <p:childTnLst>
                              <p:par>
                                <p:cTn id="47" presetID="55" presetClass="entr" presetSubtype="0" fill="hold" grpId="0" nodeType="afterEffect">
                                  <p:stCondLst>
                                    <p:cond delay="0"/>
                                  </p:stCondLst>
                                  <p:childTnLst>
                                    <p:set>
                                      <p:cBhvr>
                                        <p:cTn id="48" dur="1" fill="hold">
                                          <p:stCondLst>
                                            <p:cond delay="0"/>
                                          </p:stCondLst>
                                        </p:cTn>
                                        <p:tgtEl>
                                          <p:spTgt spid="24">
                                            <p:txEl>
                                              <p:pRg st="1" end="1"/>
                                            </p:txEl>
                                          </p:spTgt>
                                        </p:tgtEl>
                                        <p:attrNameLst>
                                          <p:attrName>style.visibility</p:attrName>
                                        </p:attrNameLst>
                                      </p:cBhvr>
                                      <p:to>
                                        <p:strVal val="visible"/>
                                      </p:to>
                                    </p:set>
                                    <p:anim calcmode="lin" valueType="num">
                                      <p:cBhvr>
                                        <p:cTn id="49" dur="1000" fill="hold"/>
                                        <p:tgtEl>
                                          <p:spTgt spid="24">
                                            <p:txEl>
                                              <p:pRg st="1" end="1"/>
                                            </p:txEl>
                                          </p:spTgt>
                                        </p:tgtEl>
                                        <p:attrNameLst>
                                          <p:attrName>ppt_w</p:attrName>
                                        </p:attrNameLst>
                                      </p:cBhvr>
                                      <p:tavLst>
                                        <p:tav tm="0">
                                          <p:val>
                                            <p:strVal val="#ppt_w*0.70"/>
                                          </p:val>
                                        </p:tav>
                                        <p:tav tm="100000">
                                          <p:val>
                                            <p:strVal val="#ppt_w"/>
                                          </p:val>
                                        </p:tav>
                                      </p:tavLst>
                                    </p:anim>
                                    <p:anim calcmode="lin" valueType="num">
                                      <p:cBhvr>
                                        <p:cTn id="50" dur="1000" fill="hold"/>
                                        <p:tgtEl>
                                          <p:spTgt spid="24">
                                            <p:txEl>
                                              <p:pRg st="1" end="1"/>
                                            </p:txEl>
                                          </p:spTgt>
                                        </p:tgtEl>
                                        <p:attrNameLst>
                                          <p:attrName>ppt_h</p:attrName>
                                        </p:attrNameLst>
                                      </p:cBhvr>
                                      <p:tavLst>
                                        <p:tav tm="0">
                                          <p:val>
                                            <p:strVal val="#ppt_h"/>
                                          </p:val>
                                        </p:tav>
                                        <p:tav tm="100000">
                                          <p:val>
                                            <p:strVal val="#ppt_h"/>
                                          </p:val>
                                        </p:tav>
                                      </p:tavLst>
                                    </p:anim>
                                    <p:animEffect transition="in" filter="fade">
                                      <p:cBhvr>
                                        <p:cTn id="51" dur="1000"/>
                                        <p:tgtEl>
                                          <p:spTgt spid="24">
                                            <p:txEl>
                                              <p:pRg st="1" end="1"/>
                                            </p:txEl>
                                          </p:spTgt>
                                        </p:tgtEl>
                                      </p:cBhvr>
                                    </p:animEffect>
                                  </p:childTnLst>
                                </p:cTn>
                              </p:par>
                            </p:childTnLst>
                          </p:cTn>
                        </p:par>
                        <p:par>
                          <p:cTn id="52" fill="hold">
                            <p:stCondLst>
                              <p:cond delay="5000"/>
                            </p:stCondLst>
                            <p:childTnLst>
                              <p:par>
                                <p:cTn id="53" presetID="21" presetClass="entr" presetSubtype="1" fill="hold" nodeType="afterEffect">
                                  <p:stCondLst>
                                    <p:cond delay="250"/>
                                  </p:stCondLst>
                                  <p:childTnLst>
                                    <p:set>
                                      <p:cBhvr>
                                        <p:cTn id="54" dur="1" fill="hold">
                                          <p:stCondLst>
                                            <p:cond delay="0"/>
                                          </p:stCondLst>
                                        </p:cTn>
                                        <p:tgtEl>
                                          <p:spTgt spid="19"/>
                                        </p:tgtEl>
                                        <p:attrNameLst>
                                          <p:attrName>style.visibility</p:attrName>
                                        </p:attrNameLst>
                                      </p:cBhvr>
                                      <p:to>
                                        <p:strVal val="visible"/>
                                      </p:to>
                                    </p:set>
                                    <p:animEffect transition="in" filter="wheel(1)">
                                      <p:cBhvr>
                                        <p:cTn id="55" dur="2000"/>
                                        <p:tgtEl>
                                          <p:spTgt spid="19"/>
                                        </p:tgtEl>
                                      </p:cBhvr>
                                    </p:animEffect>
                                  </p:childTnLst>
                                </p:cTn>
                              </p:par>
                            </p:childTnLst>
                          </p:cTn>
                        </p:par>
                        <p:par>
                          <p:cTn id="56" fill="hold">
                            <p:stCondLst>
                              <p:cond delay="7250"/>
                            </p:stCondLst>
                            <p:childTnLst>
                              <p:par>
                                <p:cTn id="57" presetID="55" presetClass="entr" presetSubtype="0" fill="hold" grpId="0" nodeType="afterEffect">
                                  <p:stCondLst>
                                    <p:cond delay="0"/>
                                  </p:stCondLst>
                                  <p:childTnLst>
                                    <p:set>
                                      <p:cBhvr>
                                        <p:cTn id="58" dur="1" fill="hold">
                                          <p:stCondLst>
                                            <p:cond delay="0"/>
                                          </p:stCondLst>
                                        </p:cTn>
                                        <p:tgtEl>
                                          <p:spTgt spid="23">
                                            <p:txEl>
                                              <p:pRg st="0" end="0"/>
                                            </p:txEl>
                                          </p:spTgt>
                                        </p:tgtEl>
                                        <p:attrNameLst>
                                          <p:attrName>style.visibility</p:attrName>
                                        </p:attrNameLst>
                                      </p:cBhvr>
                                      <p:to>
                                        <p:strVal val="visible"/>
                                      </p:to>
                                    </p:set>
                                    <p:anim calcmode="lin" valueType="num">
                                      <p:cBhvr>
                                        <p:cTn id="59" dur="1000" fill="hold"/>
                                        <p:tgtEl>
                                          <p:spTgt spid="23">
                                            <p:txEl>
                                              <p:pRg st="0" end="0"/>
                                            </p:txEl>
                                          </p:spTgt>
                                        </p:tgtEl>
                                        <p:attrNameLst>
                                          <p:attrName>ppt_w</p:attrName>
                                        </p:attrNameLst>
                                      </p:cBhvr>
                                      <p:tavLst>
                                        <p:tav tm="0">
                                          <p:val>
                                            <p:strVal val="#ppt_w*0.70"/>
                                          </p:val>
                                        </p:tav>
                                        <p:tav tm="100000">
                                          <p:val>
                                            <p:strVal val="#ppt_w"/>
                                          </p:val>
                                        </p:tav>
                                      </p:tavLst>
                                    </p:anim>
                                    <p:anim calcmode="lin" valueType="num">
                                      <p:cBhvr>
                                        <p:cTn id="60" dur="1000" fill="hold"/>
                                        <p:tgtEl>
                                          <p:spTgt spid="23">
                                            <p:txEl>
                                              <p:pRg st="0" end="0"/>
                                            </p:txEl>
                                          </p:spTgt>
                                        </p:tgtEl>
                                        <p:attrNameLst>
                                          <p:attrName>ppt_h</p:attrName>
                                        </p:attrNameLst>
                                      </p:cBhvr>
                                      <p:tavLst>
                                        <p:tav tm="0">
                                          <p:val>
                                            <p:strVal val="#ppt_h"/>
                                          </p:val>
                                        </p:tav>
                                        <p:tav tm="100000">
                                          <p:val>
                                            <p:strVal val="#ppt_h"/>
                                          </p:val>
                                        </p:tav>
                                      </p:tavLst>
                                    </p:anim>
                                    <p:animEffect transition="in" filter="fade">
                                      <p:cBhvr>
                                        <p:cTn id="61" dur="1000"/>
                                        <p:tgtEl>
                                          <p:spTgt spid="23">
                                            <p:txEl>
                                              <p:pRg st="0" end="0"/>
                                            </p:txEl>
                                          </p:spTgt>
                                        </p:tgtEl>
                                      </p:cBhvr>
                                    </p:animEffect>
                                  </p:childTnLst>
                                </p:cTn>
                              </p:par>
                              <p:par>
                                <p:cTn id="62" presetID="14" presetClass="entr" presetSubtype="10" fill="hold" nodeType="with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randombar(horizontal)">
                                      <p:cBhvr>
                                        <p:cTn id="64" dur="500"/>
                                        <p:tgtEl>
                                          <p:spTgt spid="2"/>
                                        </p:tgtEl>
                                      </p:cBhvr>
                                    </p:animEffect>
                                  </p:childTnLst>
                                </p:cTn>
                              </p:par>
                            </p:childTnLst>
                          </p:cTn>
                        </p:par>
                        <p:par>
                          <p:cTn id="65" fill="hold">
                            <p:stCondLst>
                              <p:cond delay="8250"/>
                            </p:stCondLst>
                            <p:childTnLst>
                              <p:par>
                                <p:cTn id="66" presetID="55" presetClass="entr" presetSubtype="0" fill="hold" grpId="0" nodeType="afterEffect">
                                  <p:stCondLst>
                                    <p:cond delay="0"/>
                                  </p:stCondLst>
                                  <p:childTnLst>
                                    <p:set>
                                      <p:cBhvr>
                                        <p:cTn id="67" dur="1" fill="hold">
                                          <p:stCondLst>
                                            <p:cond delay="0"/>
                                          </p:stCondLst>
                                        </p:cTn>
                                        <p:tgtEl>
                                          <p:spTgt spid="23">
                                            <p:txEl>
                                              <p:pRg st="1" end="1"/>
                                            </p:txEl>
                                          </p:spTgt>
                                        </p:tgtEl>
                                        <p:attrNameLst>
                                          <p:attrName>style.visibility</p:attrName>
                                        </p:attrNameLst>
                                      </p:cBhvr>
                                      <p:to>
                                        <p:strVal val="visible"/>
                                      </p:to>
                                    </p:set>
                                    <p:anim calcmode="lin" valueType="num">
                                      <p:cBhvr>
                                        <p:cTn id="68" dur="1000" fill="hold"/>
                                        <p:tgtEl>
                                          <p:spTgt spid="23">
                                            <p:txEl>
                                              <p:pRg st="1" end="1"/>
                                            </p:txEl>
                                          </p:spTgt>
                                        </p:tgtEl>
                                        <p:attrNameLst>
                                          <p:attrName>ppt_w</p:attrName>
                                        </p:attrNameLst>
                                      </p:cBhvr>
                                      <p:tavLst>
                                        <p:tav tm="0">
                                          <p:val>
                                            <p:strVal val="#ppt_w*0.70"/>
                                          </p:val>
                                        </p:tav>
                                        <p:tav tm="100000">
                                          <p:val>
                                            <p:strVal val="#ppt_w"/>
                                          </p:val>
                                        </p:tav>
                                      </p:tavLst>
                                    </p:anim>
                                    <p:anim calcmode="lin" valueType="num">
                                      <p:cBhvr>
                                        <p:cTn id="69" dur="1000" fill="hold"/>
                                        <p:tgtEl>
                                          <p:spTgt spid="23">
                                            <p:txEl>
                                              <p:pRg st="1" end="1"/>
                                            </p:txEl>
                                          </p:spTgt>
                                        </p:tgtEl>
                                        <p:attrNameLst>
                                          <p:attrName>ppt_h</p:attrName>
                                        </p:attrNameLst>
                                      </p:cBhvr>
                                      <p:tavLst>
                                        <p:tav tm="0">
                                          <p:val>
                                            <p:strVal val="#ppt_h"/>
                                          </p:val>
                                        </p:tav>
                                        <p:tav tm="100000">
                                          <p:val>
                                            <p:strVal val="#ppt_h"/>
                                          </p:val>
                                        </p:tav>
                                      </p:tavLst>
                                    </p:anim>
                                    <p:animEffect transition="in" filter="fade">
                                      <p:cBhvr>
                                        <p:cTn id="70" dur="1000"/>
                                        <p:tgtEl>
                                          <p:spTgt spid="23">
                                            <p:txEl>
                                              <p:pRg st="1" end="1"/>
                                            </p:txEl>
                                          </p:spTgt>
                                        </p:tgtEl>
                                      </p:cBhvr>
                                    </p:animEffect>
                                  </p:childTnLst>
                                </p:cTn>
                              </p:par>
                            </p:childTnLst>
                          </p:cTn>
                        </p:par>
                        <p:par>
                          <p:cTn id="71" fill="hold">
                            <p:stCondLst>
                              <p:cond delay="9250"/>
                            </p:stCondLst>
                            <p:childTnLst>
                              <p:par>
                                <p:cTn id="72" presetID="21" presetClass="entr" presetSubtype="1" fill="hold" nodeType="afterEffect">
                                  <p:stCondLst>
                                    <p:cond delay="250"/>
                                  </p:stCondLst>
                                  <p:childTnLst>
                                    <p:set>
                                      <p:cBhvr>
                                        <p:cTn id="73" dur="1" fill="hold">
                                          <p:stCondLst>
                                            <p:cond delay="0"/>
                                          </p:stCondLst>
                                        </p:cTn>
                                        <p:tgtEl>
                                          <p:spTgt spid="16"/>
                                        </p:tgtEl>
                                        <p:attrNameLst>
                                          <p:attrName>style.visibility</p:attrName>
                                        </p:attrNameLst>
                                      </p:cBhvr>
                                      <p:to>
                                        <p:strVal val="visible"/>
                                      </p:to>
                                    </p:set>
                                    <p:animEffect transition="in" filter="wheel(1)">
                                      <p:cBhvr>
                                        <p:cTn id="74" dur="2000"/>
                                        <p:tgtEl>
                                          <p:spTgt spid="16"/>
                                        </p:tgtEl>
                                      </p:cBhvr>
                                    </p:animEffect>
                                  </p:childTnLst>
                                </p:cTn>
                              </p:par>
                            </p:childTnLst>
                          </p:cTn>
                        </p:par>
                        <p:par>
                          <p:cTn id="75" fill="hold">
                            <p:stCondLst>
                              <p:cond delay="11500"/>
                            </p:stCondLst>
                            <p:childTnLst>
                              <p:par>
                                <p:cTn id="76" presetID="50" presetClass="exit" presetSubtype="0" accel="100000" fill="hold" nodeType="afterEffect">
                                  <p:stCondLst>
                                    <p:cond delay="500"/>
                                  </p:stCondLst>
                                  <p:childTnLst>
                                    <p:anim calcmode="lin" valueType="num">
                                      <p:cBhvr>
                                        <p:cTn id="77" dur="1000"/>
                                        <p:tgtEl>
                                          <p:spTgt spid="16"/>
                                        </p:tgtEl>
                                        <p:attrNameLst>
                                          <p:attrName>ppt_w</p:attrName>
                                        </p:attrNameLst>
                                      </p:cBhvr>
                                      <p:tavLst>
                                        <p:tav tm="0">
                                          <p:val>
                                            <p:strVal val="ppt_w"/>
                                          </p:val>
                                        </p:tav>
                                        <p:tav tm="100000">
                                          <p:val>
                                            <p:strVal val="ppt_w+.3"/>
                                          </p:val>
                                        </p:tav>
                                      </p:tavLst>
                                    </p:anim>
                                    <p:anim calcmode="lin" valueType="num">
                                      <p:cBhvr>
                                        <p:cTn id="78" dur="1000"/>
                                        <p:tgtEl>
                                          <p:spTgt spid="16"/>
                                        </p:tgtEl>
                                        <p:attrNameLst>
                                          <p:attrName>ppt_h</p:attrName>
                                        </p:attrNameLst>
                                      </p:cBhvr>
                                      <p:tavLst>
                                        <p:tav tm="0">
                                          <p:val>
                                            <p:strVal val="ppt_h"/>
                                          </p:val>
                                        </p:tav>
                                        <p:tav tm="100000">
                                          <p:val>
                                            <p:strVal val="ppt_h"/>
                                          </p:val>
                                        </p:tav>
                                      </p:tavLst>
                                    </p:anim>
                                    <p:animEffect transition="out" filter="fade">
                                      <p:cBhvr>
                                        <p:cTn id="79" dur="1000"/>
                                        <p:tgtEl>
                                          <p:spTgt spid="16"/>
                                        </p:tgtEl>
                                      </p:cBhvr>
                                    </p:animEffect>
                                    <p:set>
                                      <p:cBhvr>
                                        <p:cTn id="80" dur="1" fill="hold">
                                          <p:stCondLst>
                                            <p:cond delay="999"/>
                                          </p:stCondLst>
                                        </p:cTn>
                                        <p:tgtEl>
                                          <p:spTgt spid="16"/>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
                                            <p:txEl>
                                              <p:pRg st="0" end="0"/>
                                            </p:txEl>
                                          </p:spTgt>
                                        </p:tgtEl>
                                        <p:attrNameLst>
                                          <p:attrName>style.visibility</p:attrName>
                                        </p:attrNameLst>
                                      </p:cBhvr>
                                      <p:to>
                                        <p:strVal val="visible"/>
                                      </p:to>
                                    </p:set>
                                    <p:animEffect transition="in" filter="fade">
                                      <p:cBhvr>
                                        <p:cTn id="87" dur="500"/>
                                        <p:tgtEl>
                                          <p:spTgt spid="6">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6">
                                            <p:txEl>
                                              <p:pRg st="1" end="1"/>
                                            </p:txEl>
                                          </p:spTgt>
                                        </p:tgtEl>
                                        <p:attrNameLst>
                                          <p:attrName>style.visibility</p:attrName>
                                        </p:attrNameLst>
                                      </p:cBhvr>
                                      <p:to>
                                        <p:strVal val="visible"/>
                                      </p:to>
                                    </p:set>
                                    <p:animEffect transition="in" filter="fade">
                                      <p:cBhvr>
                                        <p:cTn id="92" dur="500"/>
                                        <p:tgtEl>
                                          <p:spTgt spid="6">
                                            <p:txEl>
                                              <p:pRg st="1" end="1"/>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6">
                                            <p:txEl>
                                              <p:pRg st="2" end="2"/>
                                            </p:txEl>
                                          </p:spTgt>
                                        </p:tgtEl>
                                        <p:attrNameLst>
                                          <p:attrName>style.visibility</p:attrName>
                                        </p:attrNameLst>
                                      </p:cBhvr>
                                      <p:to>
                                        <p:strVal val="visible"/>
                                      </p:to>
                                    </p:set>
                                    <p:animEffect transition="in" filter="fade">
                                      <p:cBhvr>
                                        <p:cTn id="97" dur="500"/>
                                        <p:tgtEl>
                                          <p:spTgt spid="6">
                                            <p:txEl>
                                              <p:pRg st="2" end="2"/>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21" presetClass="entr" presetSubtype="1" fill="hold" grpId="0" nodeType="clickEffect">
                                  <p:stCondLst>
                                    <p:cond delay="0"/>
                                  </p:stCondLst>
                                  <p:childTnLst>
                                    <p:set>
                                      <p:cBhvr>
                                        <p:cTn id="101" dur="1" fill="hold">
                                          <p:stCondLst>
                                            <p:cond delay="0"/>
                                          </p:stCondLst>
                                        </p:cTn>
                                        <p:tgtEl>
                                          <p:spTgt spid="44"/>
                                        </p:tgtEl>
                                        <p:attrNameLst>
                                          <p:attrName>style.visibility</p:attrName>
                                        </p:attrNameLst>
                                      </p:cBhvr>
                                      <p:to>
                                        <p:strVal val="visible"/>
                                      </p:to>
                                    </p:set>
                                    <p:animEffect transition="in" filter="wheel(1)">
                                      <p:cBhvr>
                                        <p:cTn id="10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23" grpId="0" uiExpand="1" build="p"/>
      <p:bldP spid="24" grpId="0" uiExpand="1" build="p"/>
      <p:bldGraphic spid="44" grpId="0">
        <p:bldAsOne/>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11032" y="-517082"/>
            <a:ext cx="5704116"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Journée type à Lauzelle</a:t>
            </a:r>
          </a:p>
        </p:txBody>
      </p:sp>
      <p:sp>
        <p:nvSpPr>
          <p:cNvPr id="3" name="TextBox 2"/>
          <p:cNvSpPr txBox="1"/>
          <p:nvPr/>
        </p:nvSpPr>
        <p:spPr>
          <a:xfrm>
            <a:off x="584200" y="1740534"/>
            <a:ext cx="11607800" cy="1200329"/>
          </a:xfrm>
          <a:prstGeom prst="rect">
            <a:avLst/>
          </a:prstGeom>
          <a:noFill/>
        </p:spPr>
        <p:txBody>
          <a:bodyPr wrap="square" rtlCol="0">
            <a:spAutoFit/>
          </a:bodyPr>
          <a:lstStyle/>
          <a:p>
            <a:endParaRPr lang="fr-FR" dirty="0"/>
          </a:p>
          <a:p>
            <a:endParaRPr lang="fr-FR" dirty="0"/>
          </a:p>
          <a:p>
            <a:endParaRPr lang="fr-FR" dirty="0"/>
          </a:p>
          <a:p>
            <a:endParaRPr lang="fr-FR" dirty="0"/>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55094" y="3231600"/>
            <a:ext cx="4302222" cy="2880000"/>
          </a:xfrm>
          <a:prstGeom prst="rect">
            <a:avLst/>
          </a:prstGeom>
          <a:ln>
            <a:noFill/>
          </a:ln>
          <a:effectLst>
            <a:softEdge rad="112500"/>
          </a:effectLst>
        </p:spPr>
      </p:pic>
      <p:graphicFrame>
        <p:nvGraphicFramePr>
          <p:cNvPr id="8" name="Diagram 7"/>
          <p:cNvGraphicFramePr/>
          <p:nvPr>
            <p:extLst>
              <p:ext uri="{D42A27DB-BD31-4B8C-83A1-F6EECF244321}">
                <p14:modId xmlns:p14="http://schemas.microsoft.com/office/powerpoint/2010/main" val="480609076"/>
              </p:ext>
            </p:extLst>
          </p:nvPr>
        </p:nvGraphicFramePr>
        <p:xfrm>
          <a:off x="611468" y="1750880"/>
          <a:ext cx="10479742" cy="43977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000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graphicEl>
                                              <a:dgm id="{C2F0EF4C-1FB5-40F6-ABAA-27A81E194547}"/>
                                            </p:graphicEl>
                                          </p:spTgt>
                                        </p:tgtEl>
                                        <p:attrNameLst>
                                          <p:attrName>style.visibility</p:attrName>
                                        </p:attrNameLst>
                                      </p:cBhvr>
                                      <p:to>
                                        <p:strVal val="visible"/>
                                      </p:to>
                                    </p:set>
                                    <p:animEffect transition="in" filter="wipe(up)">
                                      <p:cBhvr>
                                        <p:cTn id="7" dur="2000"/>
                                        <p:tgtEl>
                                          <p:spTgt spid="8">
                                            <p:graphicEl>
                                              <a:dgm id="{C2F0EF4C-1FB5-40F6-ABAA-27A81E19454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graphicEl>
                                              <a:dgm id="{8570C04A-B204-4AE4-8AC9-00D77BC5A7F4}"/>
                                            </p:graphicEl>
                                          </p:spTgt>
                                        </p:tgtEl>
                                        <p:attrNameLst>
                                          <p:attrName>style.visibility</p:attrName>
                                        </p:attrNameLst>
                                      </p:cBhvr>
                                      <p:to>
                                        <p:strVal val="visible"/>
                                      </p:to>
                                    </p:set>
                                    <p:animEffect transition="in" filter="wipe(up)">
                                      <p:cBhvr>
                                        <p:cTn id="12" dur="2000"/>
                                        <p:tgtEl>
                                          <p:spTgt spid="8">
                                            <p:graphicEl>
                                              <a:dgm id="{8570C04A-B204-4AE4-8AC9-00D77BC5A7F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8">
                                            <p:graphicEl>
                                              <a:dgm id="{2D937FD3-AAE2-4F0F-B251-18A2001637A8}"/>
                                            </p:graphicEl>
                                          </p:spTgt>
                                        </p:tgtEl>
                                        <p:attrNameLst>
                                          <p:attrName>style.visibility</p:attrName>
                                        </p:attrNameLst>
                                      </p:cBhvr>
                                      <p:to>
                                        <p:strVal val="visible"/>
                                      </p:to>
                                    </p:set>
                                    <p:animEffect transition="in" filter="wipe(up)">
                                      <p:cBhvr>
                                        <p:cTn id="17" dur="2000"/>
                                        <p:tgtEl>
                                          <p:spTgt spid="8">
                                            <p:graphicEl>
                                              <a:dgm id="{2D937FD3-AAE2-4F0F-B251-18A2001637A8}"/>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nodeType="clickEffect">
                                  <p:stCondLst>
                                    <p:cond delay="0"/>
                                  </p:stCondLst>
                                  <p:childTnLst>
                                    <p:animEffect transition="out" filter="fade">
                                      <p:cBhvr>
                                        <p:cTn id="21" dur="2000"/>
                                        <p:tgtEl>
                                          <p:spTgt spid="12"/>
                                        </p:tgtEl>
                                      </p:cBhvr>
                                    </p:animEffect>
                                    <p:anim calcmode="lin" valueType="num">
                                      <p:cBhvr>
                                        <p:cTn id="22" dur="2000"/>
                                        <p:tgtEl>
                                          <p:spTgt spid="12"/>
                                        </p:tgtEl>
                                        <p:attrNameLst>
                                          <p:attrName>ppt_x</p:attrName>
                                        </p:attrNameLst>
                                      </p:cBhvr>
                                      <p:tavLst>
                                        <p:tav tm="0">
                                          <p:val>
                                            <p:strVal val="ppt_x"/>
                                          </p:val>
                                        </p:tav>
                                        <p:tav tm="100000">
                                          <p:val>
                                            <p:strVal val="ppt_x"/>
                                          </p:val>
                                        </p:tav>
                                      </p:tavLst>
                                    </p:anim>
                                    <p:anim calcmode="lin" valueType="num">
                                      <p:cBhvr>
                                        <p:cTn id="23" dur="2000"/>
                                        <p:tgtEl>
                                          <p:spTgt spid="12"/>
                                        </p:tgtEl>
                                        <p:attrNameLst>
                                          <p:attrName>ppt_y</p:attrName>
                                        </p:attrNameLst>
                                      </p:cBhvr>
                                      <p:tavLst>
                                        <p:tav tm="0">
                                          <p:val>
                                            <p:strVal val="ppt_y"/>
                                          </p:val>
                                        </p:tav>
                                        <p:tav tm="100000">
                                          <p:val>
                                            <p:strVal val="ppt_y+.1"/>
                                          </p:val>
                                        </p:tav>
                                      </p:tavLst>
                                    </p:anim>
                                    <p:set>
                                      <p:cBhvr>
                                        <p:cTn id="24" dur="1" fill="hold">
                                          <p:stCondLst>
                                            <p:cond delay="1999"/>
                                          </p:stCondLst>
                                        </p:cTn>
                                        <p:tgtEl>
                                          <p:spTgt spid="12"/>
                                        </p:tgtEl>
                                        <p:attrNameLst>
                                          <p:attrName>style.visibility</p:attrName>
                                        </p:attrNameLst>
                                      </p:cBhvr>
                                      <p:to>
                                        <p:strVal val="hidden"/>
                                      </p:to>
                                    </p:set>
                                  </p:childTnLst>
                                </p:cTn>
                              </p:par>
                              <p:par>
                                <p:cTn id="25" presetID="22" presetClass="entr" presetSubtype="1" fill="hold" grpId="0" nodeType="withEffect">
                                  <p:stCondLst>
                                    <p:cond delay="0"/>
                                  </p:stCondLst>
                                  <p:childTnLst>
                                    <p:set>
                                      <p:cBhvr>
                                        <p:cTn id="26" dur="1" fill="hold">
                                          <p:stCondLst>
                                            <p:cond delay="0"/>
                                          </p:stCondLst>
                                        </p:cTn>
                                        <p:tgtEl>
                                          <p:spTgt spid="8">
                                            <p:graphicEl>
                                              <a:dgm id="{7316F7D9-D459-4D1D-B7F2-6B41C06C231D}"/>
                                            </p:graphicEl>
                                          </p:spTgt>
                                        </p:tgtEl>
                                        <p:attrNameLst>
                                          <p:attrName>style.visibility</p:attrName>
                                        </p:attrNameLst>
                                      </p:cBhvr>
                                      <p:to>
                                        <p:strVal val="visible"/>
                                      </p:to>
                                    </p:set>
                                    <p:animEffect transition="in" filter="wipe(up)">
                                      <p:cBhvr>
                                        <p:cTn id="27" dur="2000"/>
                                        <p:tgtEl>
                                          <p:spTgt spid="8">
                                            <p:graphicEl>
                                              <a:dgm id="{7316F7D9-D459-4D1D-B7F2-6B41C06C231D}"/>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8">
                                            <p:graphicEl>
                                              <a:dgm id="{A6C09902-E9BB-4E36-9400-8A1924FBED2A}"/>
                                            </p:graphicEl>
                                          </p:spTgt>
                                        </p:tgtEl>
                                        <p:attrNameLst>
                                          <p:attrName>style.visibility</p:attrName>
                                        </p:attrNameLst>
                                      </p:cBhvr>
                                      <p:to>
                                        <p:strVal val="visible"/>
                                      </p:to>
                                    </p:set>
                                    <p:animEffect transition="in" filter="wipe(up)">
                                      <p:cBhvr>
                                        <p:cTn id="32" dur="2000"/>
                                        <p:tgtEl>
                                          <p:spTgt spid="8">
                                            <p:graphicEl>
                                              <a:dgm id="{A6C09902-E9BB-4E36-9400-8A1924FBED2A}"/>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8">
                                            <p:graphicEl>
                                              <a:dgm id="{01DE97D2-5007-4132-93BD-531FC6B217FB}"/>
                                            </p:graphicEl>
                                          </p:spTgt>
                                        </p:tgtEl>
                                        <p:attrNameLst>
                                          <p:attrName>style.visibility</p:attrName>
                                        </p:attrNameLst>
                                      </p:cBhvr>
                                      <p:to>
                                        <p:strVal val="visible"/>
                                      </p:to>
                                    </p:set>
                                    <p:animEffect transition="in" filter="wipe(up)">
                                      <p:cBhvr>
                                        <p:cTn id="37" dur="2000"/>
                                        <p:tgtEl>
                                          <p:spTgt spid="8">
                                            <p:graphicEl>
                                              <a:dgm id="{01DE97D2-5007-4132-93BD-531FC6B217F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86718" y="-592768"/>
            <a:ext cx="5552744"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41</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Journée type à Lauzelle</a:t>
            </a:r>
          </a:p>
        </p:txBody>
      </p:sp>
      <p:grpSp>
        <p:nvGrpSpPr>
          <p:cNvPr id="3" name="Groupe 2">
            <a:extLst>
              <a:ext uri="{FF2B5EF4-FFF2-40B4-BE49-F238E27FC236}">
                <a16:creationId xmlns:a16="http://schemas.microsoft.com/office/drawing/2014/main" id="{84BEF42B-4A71-2E36-671A-3EC8BF86F1CD}"/>
              </a:ext>
            </a:extLst>
          </p:cNvPr>
          <p:cNvGrpSpPr/>
          <p:nvPr/>
        </p:nvGrpSpPr>
        <p:grpSpPr>
          <a:xfrm>
            <a:off x="1809846" y="1305257"/>
            <a:ext cx="8572307" cy="5040000"/>
            <a:chOff x="1809846" y="1305257"/>
            <a:chExt cx="8572307" cy="5040000"/>
          </a:xfrm>
        </p:grpSpPr>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14930" t="20227" r="15973" b="4373"/>
            <a:stretch/>
          </p:blipFill>
          <p:spPr>
            <a:xfrm>
              <a:off x="1809846" y="1305257"/>
              <a:ext cx="8572307" cy="5040000"/>
            </a:xfrm>
            <a:prstGeom prst="rect">
              <a:avLst/>
            </a:prstGeom>
          </p:spPr>
        </p:pic>
        <p:sp>
          <p:nvSpPr>
            <p:cNvPr id="2" name="ZoneTexte 1">
              <a:extLst>
                <a:ext uri="{FF2B5EF4-FFF2-40B4-BE49-F238E27FC236}">
                  <a16:creationId xmlns:a16="http://schemas.microsoft.com/office/drawing/2014/main" id="{58EC7EDE-2826-B488-7106-3D7BEADEC42B}"/>
                </a:ext>
              </a:extLst>
            </p:cNvPr>
            <p:cNvSpPr txBox="1"/>
            <p:nvPr/>
          </p:nvSpPr>
          <p:spPr>
            <a:xfrm>
              <a:off x="4384102" y="2259622"/>
              <a:ext cx="1272209" cy="830997"/>
            </a:xfrm>
            <a:prstGeom prst="rect">
              <a:avLst/>
            </a:prstGeom>
            <a:noFill/>
          </p:spPr>
          <p:txBody>
            <a:bodyPr wrap="square" rtlCol="0">
              <a:spAutoFit/>
            </a:bodyPr>
            <a:lstStyle/>
            <a:p>
              <a:pPr algn="ctr"/>
              <a:r>
                <a:rPr lang="fr-BE" sz="1600" b="1" dirty="0">
                  <a:highlight>
                    <a:srgbClr val="FFFF00"/>
                  </a:highlight>
                </a:rPr>
                <a:t>Education Physique et sportive </a:t>
              </a:r>
            </a:p>
          </p:txBody>
        </p:sp>
      </p:grpSp>
    </p:spTree>
    <p:extLst>
      <p:ext uri="{BB962C8B-B14F-4D97-AF65-F5344CB8AC3E}">
        <p14:creationId xmlns:p14="http://schemas.microsoft.com/office/powerpoint/2010/main" val="173699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5705236" y="488714"/>
            <a:ext cx="7715707"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42</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bg1"/>
                </a:solidFill>
                <a:latin typeface="Segoe Script" panose="020B0504020000000003" pitchFamily="34" charset="0"/>
              </a:rPr>
              <a:t>1. L’ARO - Lauzelle</a:t>
            </a:r>
          </a:p>
          <a:p>
            <a:pPr lvl="1"/>
            <a:r>
              <a:rPr lang="fr-FR" noProof="0" dirty="0">
                <a:solidFill>
                  <a:schemeClr val="bg1"/>
                </a:solidFill>
                <a:latin typeface="Segoe Script" panose="020B0504020000000003" pitchFamily="34" charset="0"/>
              </a:rPr>
              <a:t>2. Notre projet pédagogique</a:t>
            </a:r>
          </a:p>
          <a:p>
            <a:pPr lvl="1"/>
            <a:r>
              <a:rPr lang="fr-FR" noProof="0" dirty="0">
                <a:solidFill>
                  <a:schemeClr val="bg1"/>
                </a:solidFill>
                <a:latin typeface="Segoe Script" panose="020B0504020000000003" pitchFamily="34" charset="0"/>
              </a:rPr>
              <a:t>3. L’évaluation</a:t>
            </a:r>
          </a:p>
          <a:p>
            <a:pPr lvl="1"/>
            <a:r>
              <a:rPr lang="fr-FR" noProof="0" dirty="0">
                <a:solidFill>
                  <a:schemeClr val="bg1"/>
                </a:solidFill>
                <a:latin typeface="Segoe Script" panose="020B0504020000000003" pitchFamily="34" charset="0"/>
              </a:rPr>
              <a:t>4. L’élève en difficulté</a:t>
            </a:r>
          </a:p>
          <a:p>
            <a:pPr lvl="1"/>
            <a:r>
              <a:rPr lang="fr-FR" noProof="0" dirty="0">
                <a:solidFill>
                  <a:schemeClr val="bg1"/>
                </a:solidFill>
                <a:latin typeface="Segoe Script" panose="020B0504020000000003" pitchFamily="34" charset="0"/>
              </a:rPr>
              <a:t>5. Une scolarité complète à Lauzelle</a:t>
            </a:r>
          </a:p>
          <a:p>
            <a:pPr lvl="1"/>
            <a:r>
              <a:rPr lang="fr-FR" noProof="0" dirty="0">
                <a:solidFill>
                  <a:schemeClr val="bg1"/>
                </a:solidFill>
                <a:latin typeface="Segoe Script" panose="020B0504020000000003" pitchFamily="34" charset="0"/>
              </a:rPr>
              <a:t>6. Une journée type</a:t>
            </a:r>
          </a:p>
          <a:p>
            <a:pPr lvl="1"/>
            <a:r>
              <a:rPr lang="fr-FR" dirty="0">
                <a:solidFill>
                  <a:schemeClr val="accent2">
                    <a:lumMod val="50000"/>
                    <a:lumOff val="50000"/>
                  </a:schemeClr>
                </a:solidFill>
                <a:latin typeface="Segoe Script" panose="020B0504020000000003" pitchFamily="34" charset="0"/>
              </a:rPr>
              <a:t>7. Quelques activités de l’école</a:t>
            </a:r>
          </a:p>
          <a:p>
            <a:pPr lvl="1"/>
            <a:r>
              <a:rPr lang="fr-FR" noProof="0" dirty="0">
                <a:solidFill>
                  <a:schemeClr val="bg1"/>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7265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xEl>
                                              <p:pRg st="9" end="9"/>
                                            </p:txEl>
                                          </p:spTgt>
                                        </p:tgtEl>
                                      </p:cBhvr>
                                      <p:by x="110000" y="110000"/>
                                    </p:animScale>
                                  </p:childTnLst>
                                </p:cTn>
                              </p:par>
                              <p:par>
                                <p:cTn id="7" presetID="9" presetClass="emph" presetSubtype="0" nodeType="withEffect">
                                  <p:stCondLst>
                                    <p:cond delay="0"/>
                                  </p:stCondLst>
                                  <p:childTnLst>
                                    <p:set>
                                      <p:cBhvr rctx="PPT">
                                        <p:cTn id="8" dur="indefinite"/>
                                        <p:tgtEl>
                                          <p:spTgt spid="6">
                                            <p:txEl>
                                              <p:pRg st="10" end="10"/>
                                            </p:txEl>
                                          </p:spTgt>
                                        </p:tgtEl>
                                        <p:attrNameLst>
                                          <p:attrName>style.opacity</p:attrName>
                                        </p:attrNameLst>
                                      </p:cBhvr>
                                      <p:to>
                                        <p:strVal val="0.5"/>
                                      </p:to>
                                    </p:set>
                                    <p:animEffect filter="image" prLst="opacity: 0.5">
                                      <p:cBhvr rctx="IE">
                                        <p:cTn id="9" dur="indefinite"/>
                                        <p:tgtEl>
                                          <p:spTgt spid="6">
                                            <p:txEl>
                                              <p:pRg st="10" end="10"/>
                                            </p:txEl>
                                          </p:spTgt>
                                        </p:tgtEl>
                                      </p:cBhvr>
                                    </p:animEffect>
                                  </p:childTnLst>
                                </p:cTn>
                              </p:par>
                              <p:par>
                                <p:cTn id="10" presetID="9" presetClass="emph" presetSubtype="0" nodeType="withEffect">
                                  <p:stCondLst>
                                    <p:cond delay="0"/>
                                  </p:stCondLst>
                                  <p:childTnLst>
                                    <p:set>
                                      <p:cBhvr rctx="PPT">
                                        <p:cTn id="11" dur="indefinite"/>
                                        <p:tgtEl>
                                          <p:spTgt spid="6">
                                            <p:txEl>
                                              <p:pRg st="12" end="12"/>
                                            </p:txEl>
                                          </p:spTgt>
                                        </p:tgtEl>
                                        <p:attrNameLst>
                                          <p:attrName>style.opacity</p:attrName>
                                        </p:attrNameLst>
                                      </p:cBhvr>
                                      <p:to>
                                        <p:strVal val="0.5"/>
                                      </p:to>
                                    </p:set>
                                    <p:animEffect filter="image" prLst="opacity: 0.5">
                                      <p:cBhvr rctx="IE">
                                        <p:cTn id="12" dur="indefinite"/>
                                        <p:tgtEl>
                                          <p:spTgt spid="6">
                                            <p:txEl>
                                              <p:pRg st="12" end="12"/>
                                            </p:txEl>
                                          </p:spTgt>
                                        </p:tgtEl>
                                      </p:cBhvr>
                                    </p:animEffect>
                                  </p:childTnLst>
                                </p:cTn>
                              </p:par>
                              <p:par>
                                <p:cTn id="13" presetID="9" presetClass="emph" presetSubtype="0" nodeType="withEffect">
                                  <p:stCondLst>
                                    <p:cond delay="0"/>
                                  </p:stCondLst>
                                  <p:childTnLst>
                                    <p:set>
                                      <p:cBhvr rctx="PPT">
                                        <p:cTn id="14" dur="indefinite"/>
                                        <p:tgtEl>
                                          <p:spTgt spid="6">
                                            <p:txEl>
                                              <p:pRg st="3" end="3"/>
                                            </p:txEl>
                                          </p:spTgt>
                                        </p:tgtEl>
                                        <p:attrNameLst>
                                          <p:attrName>style.opacity</p:attrName>
                                        </p:attrNameLst>
                                      </p:cBhvr>
                                      <p:to>
                                        <p:strVal val="0.5"/>
                                      </p:to>
                                    </p:set>
                                    <p:animEffect filter="image" prLst="opacity: 0.5">
                                      <p:cBhvr rctx="IE">
                                        <p:cTn id="15" dur="indefinite"/>
                                        <p:tgtEl>
                                          <p:spTgt spid="6">
                                            <p:txEl>
                                              <p:pRg st="3" end="3"/>
                                            </p:txEl>
                                          </p:spTgt>
                                        </p:tgtEl>
                                      </p:cBhvr>
                                    </p:animEffect>
                                  </p:childTnLst>
                                </p:cTn>
                              </p:par>
                              <p:par>
                                <p:cTn id="16" presetID="9" presetClass="emph" presetSubtype="0" nodeType="withEffect">
                                  <p:stCondLst>
                                    <p:cond delay="0"/>
                                  </p:stCondLst>
                                  <p:childTnLst>
                                    <p:set>
                                      <p:cBhvr rctx="PPT">
                                        <p:cTn id="17" dur="indefinite"/>
                                        <p:tgtEl>
                                          <p:spTgt spid="6">
                                            <p:txEl>
                                              <p:pRg st="4" end="4"/>
                                            </p:txEl>
                                          </p:spTgt>
                                        </p:tgtEl>
                                        <p:attrNameLst>
                                          <p:attrName>style.opacity</p:attrName>
                                        </p:attrNameLst>
                                      </p:cBhvr>
                                      <p:to>
                                        <p:strVal val="0.5"/>
                                      </p:to>
                                    </p:set>
                                    <p:animEffect filter="image" prLst="opacity: 0.5">
                                      <p:cBhvr rctx="IE">
                                        <p:cTn id="18" dur="indefinite"/>
                                        <p:tgtEl>
                                          <p:spTgt spid="6">
                                            <p:txEl>
                                              <p:pRg st="4" end="4"/>
                                            </p:txEl>
                                          </p:spTgt>
                                        </p:tgtEl>
                                      </p:cBhvr>
                                    </p:animEffect>
                                  </p:childTnLst>
                                </p:cTn>
                              </p:par>
                              <p:par>
                                <p:cTn id="19" presetID="9" presetClass="emph" presetSubtype="0" nodeType="withEffect">
                                  <p:stCondLst>
                                    <p:cond delay="0"/>
                                  </p:stCondLst>
                                  <p:childTnLst>
                                    <p:set>
                                      <p:cBhvr rctx="PPT">
                                        <p:cTn id="20" dur="indefinite"/>
                                        <p:tgtEl>
                                          <p:spTgt spid="6">
                                            <p:txEl>
                                              <p:pRg st="5" end="5"/>
                                            </p:txEl>
                                          </p:spTgt>
                                        </p:tgtEl>
                                        <p:attrNameLst>
                                          <p:attrName>style.opacity</p:attrName>
                                        </p:attrNameLst>
                                      </p:cBhvr>
                                      <p:to>
                                        <p:strVal val="0.5"/>
                                      </p:to>
                                    </p:set>
                                    <p:animEffect filter="image" prLst="opacity: 0.5">
                                      <p:cBhvr rctx="IE">
                                        <p:cTn id="21" dur="indefinite"/>
                                        <p:tgtEl>
                                          <p:spTgt spid="6">
                                            <p:txEl>
                                              <p:pRg st="5" end="5"/>
                                            </p:txEl>
                                          </p:spTgt>
                                        </p:tgtEl>
                                      </p:cBhvr>
                                    </p:animEffect>
                                  </p:childTnLst>
                                </p:cTn>
                              </p:par>
                              <p:par>
                                <p:cTn id="22" presetID="9" presetClass="emph" presetSubtype="0" nodeType="withEffect">
                                  <p:stCondLst>
                                    <p:cond delay="0"/>
                                  </p:stCondLst>
                                  <p:childTnLst>
                                    <p:set>
                                      <p:cBhvr rctx="PPT">
                                        <p:cTn id="23" dur="indefinite"/>
                                        <p:tgtEl>
                                          <p:spTgt spid="6">
                                            <p:txEl>
                                              <p:pRg st="6" end="6"/>
                                            </p:txEl>
                                          </p:spTgt>
                                        </p:tgtEl>
                                        <p:attrNameLst>
                                          <p:attrName>style.opacity</p:attrName>
                                        </p:attrNameLst>
                                      </p:cBhvr>
                                      <p:to>
                                        <p:strVal val="0.5"/>
                                      </p:to>
                                    </p:set>
                                    <p:animEffect filter="image" prLst="opacity: 0.5">
                                      <p:cBhvr rctx="IE">
                                        <p:cTn id="24" dur="indefinite"/>
                                        <p:tgtEl>
                                          <p:spTgt spid="6">
                                            <p:txEl>
                                              <p:pRg st="6" end="6"/>
                                            </p:txEl>
                                          </p:spTgt>
                                        </p:tgtEl>
                                      </p:cBhvr>
                                    </p:animEffect>
                                  </p:childTnLst>
                                </p:cTn>
                              </p:par>
                              <p:par>
                                <p:cTn id="25" presetID="9" presetClass="emph" presetSubtype="0" nodeType="withEffect">
                                  <p:stCondLst>
                                    <p:cond delay="0"/>
                                  </p:stCondLst>
                                  <p:childTnLst>
                                    <p:set>
                                      <p:cBhvr rctx="PPT">
                                        <p:cTn id="26" dur="indefinite"/>
                                        <p:tgtEl>
                                          <p:spTgt spid="6">
                                            <p:txEl>
                                              <p:pRg st="7" end="7"/>
                                            </p:txEl>
                                          </p:spTgt>
                                        </p:tgtEl>
                                        <p:attrNameLst>
                                          <p:attrName>style.opacity</p:attrName>
                                        </p:attrNameLst>
                                      </p:cBhvr>
                                      <p:to>
                                        <p:strVal val="0.5"/>
                                      </p:to>
                                    </p:set>
                                    <p:animEffect filter="image" prLst="opacity: 0.5">
                                      <p:cBhvr rctx="IE">
                                        <p:cTn id="27" dur="indefinite"/>
                                        <p:tgtEl>
                                          <p:spTgt spid="6">
                                            <p:txEl>
                                              <p:pRg st="7" end="7"/>
                                            </p:txEl>
                                          </p:spTgt>
                                        </p:tgtEl>
                                      </p:cBhvr>
                                    </p:animEffect>
                                  </p:childTnLst>
                                </p:cTn>
                              </p:par>
                              <p:par>
                                <p:cTn id="28" presetID="9" presetClass="emph" presetSubtype="0" nodeType="withEffect">
                                  <p:stCondLst>
                                    <p:cond delay="0"/>
                                  </p:stCondLst>
                                  <p:childTnLst>
                                    <p:set>
                                      <p:cBhvr rctx="PPT">
                                        <p:cTn id="29" dur="indefinite"/>
                                        <p:tgtEl>
                                          <p:spTgt spid="6">
                                            <p:txEl>
                                              <p:pRg st="8" end="8"/>
                                            </p:txEl>
                                          </p:spTgt>
                                        </p:tgtEl>
                                        <p:attrNameLst>
                                          <p:attrName>style.opacity</p:attrName>
                                        </p:attrNameLst>
                                      </p:cBhvr>
                                      <p:to>
                                        <p:strVal val="0.5"/>
                                      </p:to>
                                    </p:set>
                                    <p:animEffect filter="image" prLst="opacity: 0.5">
                                      <p:cBhvr rctx="IE">
                                        <p:cTn id="30" dur="indefinite"/>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875769" y="-575139"/>
            <a:ext cx="5588002"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43</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Activités de l’école</a:t>
            </a:r>
          </a:p>
        </p:txBody>
      </p:sp>
      <p:sp>
        <p:nvSpPr>
          <p:cNvPr id="3" name="TextBox 2"/>
          <p:cNvSpPr txBox="1"/>
          <p:nvPr/>
        </p:nvSpPr>
        <p:spPr>
          <a:xfrm>
            <a:off x="434682" y="1615060"/>
            <a:ext cx="11607800"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a:solidFill>
                  <a:schemeClr val="accent2"/>
                </a:solidFill>
                <a:latin typeface="+mj-lt"/>
              </a:rPr>
              <a:t>Journées d’accueil en 1</a:t>
            </a:r>
            <a:r>
              <a:rPr lang="fr-FR" sz="2000" b="1" baseline="30000" dirty="0">
                <a:solidFill>
                  <a:schemeClr val="accent2"/>
                </a:solidFill>
                <a:latin typeface="+mj-lt"/>
              </a:rPr>
              <a:t>ère</a:t>
            </a:r>
          </a:p>
        </p:txBody>
      </p:sp>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9778" y="2157905"/>
            <a:ext cx="4302222" cy="2880000"/>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6989" y="3780335"/>
            <a:ext cx="4302222" cy="2880000"/>
          </a:xfrm>
          <a:prstGeom prst="rect">
            <a:avLst/>
          </a:prstGeom>
        </p:spPr>
      </p:pic>
      <p:pic>
        <p:nvPicPr>
          <p:cNvPr id="2" name="Imag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4142" y="2207252"/>
            <a:ext cx="4302222" cy="2880000"/>
          </a:xfrm>
          <a:prstGeom prst="rect">
            <a:avLst/>
          </a:prstGeom>
        </p:spPr>
      </p:pic>
    </p:spTree>
    <p:extLst>
      <p:ext uri="{BB962C8B-B14F-4D97-AF65-F5344CB8AC3E}">
        <p14:creationId xmlns:p14="http://schemas.microsoft.com/office/powerpoint/2010/main" val="4568369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697013" y="-503063"/>
            <a:ext cx="5732154"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44</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Activités de l’école</a:t>
            </a:r>
          </a:p>
        </p:txBody>
      </p:sp>
      <p:sp>
        <p:nvSpPr>
          <p:cNvPr id="3" name="TextBox 2"/>
          <p:cNvSpPr txBox="1"/>
          <p:nvPr/>
        </p:nvSpPr>
        <p:spPr>
          <a:xfrm>
            <a:off x="439270" y="1634997"/>
            <a:ext cx="11607800"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a:solidFill>
                  <a:schemeClr val="accent2"/>
                </a:solidFill>
                <a:latin typeface="+mj-lt"/>
              </a:rPr>
              <a:t>Séjours pédagogiques</a:t>
            </a:r>
          </a:p>
        </p:txBody>
      </p:sp>
      <p:grpSp>
        <p:nvGrpSpPr>
          <p:cNvPr id="13" name="Groupe 12"/>
          <p:cNvGrpSpPr/>
          <p:nvPr/>
        </p:nvGrpSpPr>
        <p:grpSpPr>
          <a:xfrm>
            <a:off x="518884" y="2109866"/>
            <a:ext cx="5692684" cy="2880000"/>
            <a:chOff x="518884" y="2109866"/>
            <a:chExt cx="5692684" cy="2880000"/>
          </a:xfrm>
        </p:grpSpPr>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884" y="2109866"/>
              <a:ext cx="3840000" cy="2880000"/>
            </a:xfrm>
            <a:prstGeom prst="rect">
              <a:avLst/>
            </a:prstGeom>
          </p:spPr>
        </p:pic>
        <p:pic>
          <p:nvPicPr>
            <p:cNvPr id="6" name="Imag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351348">
              <a:off x="3804498" y="2776115"/>
              <a:ext cx="2407070" cy="1805303"/>
            </a:xfrm>
            <a:prstGeom prst="rect">
              <a:avLst/>
            </a:prstGeom>
          </p:spPr>
        </p:pic>
      </p:grpSp>
      <p:pic>
        <p:nvPicPr>
          <p:cNvPr id="18" name="Imag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876" y="3408915"/>
            <a:ext cx="3840000" cy="2880000"/>
          </a:xfrm>
          <a:prstGeom prst="rect">
            <a:avLst/>
          </a:prstGeom>
        </p:spPr>
      </p:pic>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2322" y="2111353"/>
            <a:ext cx="4302222" cy="2880000"/>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37877" y="3408915"/>
            <a:ext cx="4302222" cy="2880000"/>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37006" y="2099896"/>
            <a:ext cx="3840000" cy="2880000"/>
          </a:xfrm>
          <a:prstGeom prst="rect">
            <a:avLst/>
          </a:prstGeom>
        </p:spPr>
      </p:pic>
      <p:grpSp>
        <p:nvGrpSpPr>
          <p:cNvPr id="24" name="Groupe 23"/>
          <p:cNvGrpSpPr/>
          <p:nvPr/>
        </p:nvGrpSpPr>
        <p:grpSpPr>
          <a:xfrm>
            <a:off x="8220266" y="2636621"/>
            <a:ext cx="3840000" cy="3672510"/>
            <a:chOff x="8220266" y="2636621"/>
            <a:chExt cx="3840000" cy="3672510"/>
          </a:xfrm>
        </p:grpSpPr>
        <p:pic>
          <p:nvPicPr>
            <p:cNvPr id="19" name="Imag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20266" y="3429131"/>
              <a:ext cx="3840000" cy="2880000"/>
            </a:xfrm>
            <a:prstGeom prst="rect">
              <a:avLst/>
            </a:prstGeom>
          </p:spPr>
        </p:pic>
        <p:pic>
          <p:nvPicPr>
            <p:cNvPr id="23" name="Imag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05413" y="2636621"/>
              <a:ext cx="2400000" cy="1800000"/>
            </a:xfrm>
            <a:prstGeom prst="rect">
              <a:avLst/>
            </a:prstGeom>
          </p:spPr>
        </p:pic>
      </p:grpSp>
    </p:spTree>
    <p:extLst>
      <p:ext uri="{BB962C8B-B14F-4D97-AF65-F5344CB8AC3E}">
        <p14:creationId xmlns:p14="http://schemas.microsoft.com/office/powerpoint/2010/main" val="205214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84671" y="-590722"/>
            <a:ext cx="5556837"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45</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Activités de l’école</a:t>
            </a:r>
          </a:p>
        </p:txBody>
      </p:sp>
      <p:sp>
        <p:nvSpPr>
          <p:cNvPr id="3" name="TextBox 2"/>
          <p:cNvSpPr txBox="1"/>
          <p:nvPr/>
        </p:nvSpPr>
        <p:spPr>
          <a:xfrm>
            <a:off x="439270" y="1634997"/>
            <a:ext cx="11607800"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a:solidFill>
                  <a:schemeClr val="accent2"/>
                </a:solidFill>
                <a:latin typeface="+mj-lt"/>
              </a:rPr>
              <a:t>Sorties pédagogiques</a:t>
            </a:r>
          </a:p>
        </p:txBody>
      </p:sp>
      <p:pic>
        <p:nvPicPr>
          <p:cNvPr id="1026" name="Picture 2" descr="RÃ©sultat de recherche d'images pour &quot;atjv&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3021" y="2276764"/>
            <a:ext cx="1441488"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Ã©sultat de recherche d'images pour &quot;pas cie compliquÃ©&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7298" y="3671984"/>
            <a:ext cx="4367829" cy="21630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RÃ©sultat de recherche d'images pour &quot;expo toutankhamon heyszel Ã©cole&quo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4998" y="2246725"/>
            <a:ext cx="433618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586" y="3826435"/>
            <a:ext cx="3505627" cy="2629220"/>
          </a:xfrm>
          <a:prstGeom prst="rect">
            <a:avLst/>
          </a:prstGeom>
        </p:spPr>
      </p:pic>
      <p:pic>
        <p:nvPicPr>
          <p:cNvPr id="5" name="Imag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02482" y="1815216"/>
            <a:ext cx="3224649" cy="1639652"/>
          </a:xfrm>
          <a:prstGeom prst="rect">
            <a:avLst/>
          </a:prstGeom>
        </p:spPr>
      </p:pic>
      <p:pic>
        <p:nvPicPr>
          <p:cNvPr id="6" name="Imag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1573" y="4609495"/>
            <a:ext cx="2958573" cy="1989385"/>
          </a:xfrm>
          <a:prstGeom prst="rect">
            <a:avLst/>
          </a:prstGeom>
        </p:spPr>
      </p:pic>
      <p:pic>
        <p:nvPicPr>
          <p:cNvPr id="8" name="Imag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03901" y="775987"/>
            <a:ext cx="3618185" cy="2412123"/>
          </a:xfrm>
          <a:prstGeom prst="rect">
            <a:avLst/>
          </a:prstGeom>
        </p:spPr>
      </p:pic>
      <p:pic>
        <p:nvPicPr>
          <p:cNvPr id="12" name="Imag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31532" y="3658888"/>
            <a:ext cx="2662715" cy="1989385"/>
          </a:xfrm>
          <a:prstGeom prst="rect">
            <a:avLst/>
          </a:prstGeom>
        </p:spPr>
      </p:pic>
      <p:sp>
        <p:nvSpPr>
          <p:cNvPr id="13" name="ZoneTexte 12"/>
          <p:cNvSpPr txBox="1"/>
          <p:nvPr/>
        </p:nvSpPr>
        <p:spPr>
          <a:xfrm>
            <a:off x="6781572" y="5747168"/>
            <a:ext cx="5212675"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fr-BE" sz="3600" b="1" dirty="0"/>
              <a:t>Et beaucoup d’autres … </a:t>
            </a:r>
          </a:p>
        </p:txBody>
      </p:sp>
    </p:spTree>
    <p:extLst>
      <p:ext uri="{BB962C8B-B14F-4D97-AF65-F5344CB8AC3E}">
        <p14:creationId xmlns:p14="http://schemas.microsoft.com/office/powerpoint/2010/main" val="53700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3000"/>
                                        <p:tgtEl>
                                          <p:spTgt spid="1026"/>
                                        </p:tgtEl>
                                      </p:cBhvr>
                                    </p:animEffect>
                                  </p:childTnLst>
                                </p:cTn>
                              </p:par>
                            </p:childTnLst>
                          </p:cTn>
                        </p:par>
                        <p:par>
                          <p:cTn id="8" fill="hold">
                            <p:stCondLst>
                              <p:cond delay="3000"/>
                            </p:stCondLst>
                            <p:childTnLst>
                              <p:par>
                                <p:cTn id="9" presetID="22" presetClass="entr" presetSubtype="4"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wipe(down)">
                                      <p:cBhvr>
                                        <p:cTn id="11" dur="3000"/>
                                        <p:tgtEl>
                                          <p:spTgt spid="1030"/>
                                        </p:tgtEl>
                                      </p:cBhvr>
                                    </p:animEffect>
                                  </p:childTnLst>
                                </p:cTn>
                              </p:par>
                            </p:childTnLst>
                          </p:cTn>
                        </p:par>
                        <p:par>
                          <p:cTn id="12" fill="hold">
                            <p:stCondLst>
                              <p:cond delay="6000"/>
                            </p:stCondLst>
                            <p:childTnLst>
                              <p:par>
                                <p:cTn id="13" presetID="42" presetClass="entr" presetSubtype="0" fill="hold"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3000"/>
                                        <p:tgtEl>
                                          <p:spTgt spid="27"/>
                                        </p:tgtEl>
                                      </p:cBhvr>
                                    </p:animEffect>
                                    <p:anim calcmode="lin" valueType="num">
                                      <p:cBhvr>
                                        <p:cTn id="16" dur="3000" fill="hold"/>
                                        <p:tgtEl>
                                          <p:spTgt spid="27"/>
                                        </p:tgtEl>
                                        <p:attrNameLst>
                                          <p:attrName>ppt_x</p:attrName>
                                        </p:attrNameLst>
                                      </p:cBhvr>
                                      <p:tavLst>
                                        <p:tav tm="0">
                                          <p:val>
                                            <p:strVal val="#ppt_x"/>
                                          </p:val>
                                        </p:tav>
                                        <p:tav tm="100000">
                                          <p:val>
                                            <p:strVal val="#ppt_x"/>
                                          </p:val>
                                        </p:tav>
                                      </p:tavLst>
                                    </p:anim>
                                    <p:anim calcmode="lin" valueType="num">
                                      <p:cBhvr>
                                        <p:cTn id="17" dur="3000" fill="hold"/>
                                        <p:tgtEl>
                                          <p:spTgt spid="27"/>
                                        </p:tgtEl>
                                        <p:attrNameLst>
                                          <p:attrName>ppt_y</p:attrName>
                                        </p:attrNameLst>
                                      </p:cBhvr>
                                      <p:tavLst>
                                        <p:tav tm="0">
                                          <p:val>
                                            <p:strVal val="#ppt_y+.1"/>
                                          </p:val>
                                        </p:tav>
                                        <p:tav tm="100000">
                                          <p:val>
                                            <p:strVal val="#ppt_y"/>
                                          </p:val>
                                        </p:tav>
                                      </p:tavLst>
                                    </p:anim>
                                  </p:childTnLst>
                                </p:cTn>
                              </p:par>
                            </p:childTnLst>
                          </p:cTn>
                        </p:par>
                        <p:par>
                          <p:cTn id="18" fill="hold">
                            <p:stCondLst>
                              <p:cond delay="9000"/>
                            </p:stCondLst>
                            <p:childTnLst>
                              <p:par>
                                <p:cTn id="19" presetID="10" presetClass="entr" presetSubtype="0"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3000"/>
                                        <p:tgtEl>
                                          <p:spTgt spid="2"/>
                                        </p:tgtEl>
                                      </p:cBhvr>
                                    </p:animEffect>
                                  </p:childTnLst>
                                </p:cTn>
                              </p:par>
                            </p:childTnLst>
                          </p:cTn>
                        </p:par>
                        <p:par>
                          <p:cTn id="22" fill="hold">
                            <p:stCondLst>
                              <p:cond delay="12000"/>
                            </p:stCondLst>
                            <p:childTnLst>
                              <p:par>
                                <p:cTn id="23" presetID="10"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3000"/>
                                        <p:tgtEl>
                                          <p:spTgt spid="5"/>
                                        </p:tgtEl>
                                      </p:cBhvr>
                                    </p:animEffect>
                                  </p:childTnLst>
                                </p:cTn>
                              </p:par>
                            </p:childTnLst>
                          </p:cTn>
                        </p:par>
                        <p:par>
                          <p:cTn id="26" fill="hold">
                            <p:stCondLst>
                              <p:cond delay="15000"/>
                            </p:stCondLst>
                            <p:childTnLst>
                              <p:par>
                                <p:cTn id="27" presetID="1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3000"/>
                                        <p:tgtEl>
                                          <p:spTgt spid="6"/>
                                        </p:tgtEl>
                                      </p:cBhvr>
                                    </p:animEffect>
                                  </p:childTnLst>
                                </p:cTn>
                              </p:par>
                            </p:childTnLst>
                          </p:cTn>
                        </p:par>
                        <p:par>
                          <p:cTn id="30" fill="hold">
                            <p:stCondLst>
                              <p:cond delay="180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3000"/>
                                        <p:tgtEl>
                                          <p:spTgt spid="8"/>
                                        </p:tgtEl>
                                      </p:cBhvr>
                                    </p:animEffect>
                                  </p:childTnLst>
                                </p:cTn>
                              </p:par>
                            </p:childTnLst>
                          </p:cTn>
                        </p:par>
                        <p:par>
                          <p:cTn id="34" fill="hold">
                            <p:stCondLst>
                              <p:cond delay="21000"/>
                            </p:stCondLst>
                            <p:childTnLst>
                              <p:par>
                                <p:cTn id="35" presetID="1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4412" y="-550463"/>
            <a:ext cx="5637355"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46</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Activités de l’école</a:t>
            </a:r>
          </a:p>
        </p:txBody>
      </p:sp>
      <p:sp>
        <p:nvSpPr>
          <p:cNvPr id="3" name="TextBox 2"/>
          <p:cNvSpPr txBox="1"/>
          <p:nvPr/>
        </p:nvSpPr>
        <p:spPr>
          <a:xfrm>
            <a:off x="439270" y="1483256"/>
            <a:ext cx="11607800" cy="400110"/>
          </a:xfrm>
          <a:prstGeom prst="rect">
            <a:avLst/>
          </a:prstGeom>
          <a:noFill/>
        </p:spPr>
        <p:txBody>
          <a:bodyPr wrap="square" rtlCol="0">
            <a:spAutoFit/>
          </a:bodyPr>
          <a:lstStyle/>
          <a:p>
            <a:pPr marL="285750" indent="-285750">
              <a:buFont typeface="Arial" panose="020B0604020202020204" pitchFamily="34" charset="0"/>
              <a:buChar char="•"/>
            </a:pPr>
            <a:r>
              <a:rPr lang="fr-FR" sz="2000" b="1" dirty="0">
                <a:solidFill>
                  <a:schemeClr val="accent2"/>
                </a:solidFill>
                <a:latin typeface="+mj-lt"/>
              </a:rPr>
              <a:t>Actions</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4874" y="2003168"/>
            <a:ext cx="4389120" cy="329184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86" y="2209088"/>
            <a:ext cx="2160000" cy="2880000"/>
          </a:xfrm>
          <a:prstGeom prst="rect">
            <a:avLst/>
          </a:prstGeom>
        </p:spPr>
      </p:pic>
    </p:spTree>
    <p:extLst>
      <p:ext uri="{BB962C8B-B14F-4D97-AF65-F5344CB8AC3E}">
        <p14:creationId xmlns:p14="http://schemas.microsoft.com/office/powerpoint/2010/main" val="8964523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5705236" y="488714"/>
            <a:ext cx="7715707"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47</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bg1"/>
                </a:solidFill>
                <a:latin typeface="Segoe Script" panose="020B0504020000000003" pitchFamily="34" charset="0"/>
              </a:rPr>
              <a:t>1. L’ARO - Lauzelle</a:t>
            </a:r>
          </a:p>
          <a:p>
            <a:pPr lvl="1"/>
            <a:r>
              <a:rPr lang="fr-FR" noProof="0" dirty="0">
                <a:solidFill>
                  <a:schemeClr val="bg1"/>
                </a:solidFill>
                <a:latin typeface="Segoe Script" panose="020B0504020000000003" pitchFamily="34" charset="0"/>
              </a:rPr>
              <a:t>2. Notre projet pédagogique</a:t>
            </a:r>
          </a:p>
          <a:p>
            <a:pPr lvl="1"/>
            <a:r>
              <a:rPr lang="fr-FR" noProof="0" dirty="0">
                <a:solidFill>
                  <a:schemeClr val="bg1"/>
                </a:solidFill>
                <a:latin typeface="Segoe Script" panose="020B0504020000000003" pitchFamily="34" charset="0"/>
              </a:rPr>
              <a:t>3. L’évaluation</a:t>
            </a:r>
          </a:p>
          <a:p>
            <a:pPr lvl="1"/>
            <a:r>
              <a:rPr lang="fr-FR" noProof="0" dirty="0">
                <a:solidFill>
                  <a:schemeClr val="bg1"/>
                </a:solidFill>
                <a:latin typeface="Segoe Script" panose="020B0504020000000003" pitchFamily="34" charset="0"/>
              </a:rPr>
              <a:t>4. L’élève en difficulté</a:t>
            </a:r>
          </a:p>
          <a:p>
            <a:pPr lvl="1"/>
            <a:r>
              <a:rPr lang="fr-FR" noProof="0" dirty="0">
                <a:solidFill>
                  <a:schemeClr val="bg1"/>
                </a:solidFill>
                <a:latin typeface="Segoe Script" panose="020B0504020000000003" pitchFamily="34" charset="0"/>
              </a:rPr>
              <a:t>5. Une scolarité complète à Lauzelle</a:t>
            </a:r>
          </a:p>
          <a:p>
            <a:pPr lvl="1"/>
            <a:r>
              <a:rPr lang="fr-FR" noProof="0" dirty="0">
                <a:solidFill>
                  <a:schemeClr val="bg1"/>
                </a:solidFill>
                <a:latin typeface="Segoe Script" panose="020B0504020000000003" pitchFamily="34" charset="0"/>
              </a:rPr>
              <a:t>6. Une journée type</a:t>
            </a:r>
          </a:p>
          <a:p>
            <a:pPr lvl="1"/>
            <a:r>
              <a:rPr lang="fr-FR" noProof="0" dirty="0">
                <a:solidFill>
                  <a:schemeClr val="bg1"/>
                </a:solidFill>
                <a:latin typeface="Segoe Script" panose="020B0504020000000003" pitchFamily="34" charset="0"/>
              </a:rPr>
              <a:t>7. Quelques activités de l’école</a:t>
            </a:r>
          </a:p>
          <a:p>
            <a:pPr lvl="1"/>
            <a:r>
              <a:rPr lang="fr-FR" dirty="0">
                <a:solidFill>
                  <a:schemeClr val="accent2">
                    <a:lumMod val="50000"/>
                    <a:lumOff val="50000"/>
                  </a:schemeClr>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2144790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xEl>
                                              <p:pRg st="10" end="10"/>
                                            </p:txEl>
                                          </p:spTgt>
                                        </p:tgtEl>
                                      </p:cBhvr>
                                      <p:by x="110000" y="110000"/>
                                    </p:animScale>
                                  </p:childTnLst>
                                </p:cTn>
                              </p:par>
                              <p:par>
                                <p:cTn id="7" presetID="9" presetClass="emph" presetSubtype="0" nodeType="withEffect">
                                  <p:stCondLst>
                                    <p:cond delay="0"/>
                                  </p:stCondLst>
                                  <p:childTnLst>
                                    <p:set>
                                      <p:cBhvr rctx="PPT">
                                        <p:cTn id="8" dur="indefinite"/>
                                        <p:tgtEl>
                                          <p:spTgt spid="6">
                                            <p:txEl>
                                              <p:pRg st="3" end="3"/>
                                            </p:txEl>
                                          </p:spTgt>
                                        </p:tgtEl>
                                        <p:attrNameLst>
                                          <p:attrName>style.opacity</p:attrName>
                                        </p:attrNameLst>
                                      </p:cBhvr>
                                      <p:to>
                                        <p:strVal val="0.5"/>
                                      </p:to>
                                    </p:set>
                                    <p:animEffect filter="image" prLst="opacity: 0.5">
                                      <p:cBhvr rctx="IE">
                                        <p:cTn id="9" dur="indefinite"/>
                                        <p:tgtEl>
                                          <p:spTgt spid="6">
                                            <p:txEl>
                                              <p:pRg st="3" end="3"/>
                                            </p:txEl>
                                          </p:spTgt>
                                        </p:tgtEl>
                                      </p:cBhvr>
                                    </p:animEffect>
                                  </p:childTnLst>
                                </p:cTn>
                              </p:par>
                              <p:par>
                                <p:cTn id="10" presetID="9" presetClass="emph" presetSubtype="0" nodeType="withEffect">
                                  <p:stCondLst>
                                    <p:cond delay="0"/>
                                  </p:stCondLst>
                                  <p:childTnLst>
                                    <p:set>
                                      <p:cBhvr rctx="PPT">
                                        <p:cTn id="11" dur="indefinite"/>
                                        <p:tgtEl>
                                          <p:spTgt spid="6">
                                            <p:txEl>
                                              <p:pRg st="4" end="4"/>
                                            </p:txEl>
                                          </p:spTgt>
                                        </p:tgtEl>
                                        <p:attrNameLst>
                                          <p:attrName>style.opacity</p:attrName>
                                        </p:attrNameLst>
                                      </p:cBhvr>
                                      <p:to>
                                        <p:strVal val="0.5"/>
                                      </p:to>
                                    </p:set>
                                    <p:animEffect filter="image" prLst="opacity: 0.5">
                                      <p:cBhvr rctx="IE">
                                        <p:cTn id="12" dur="indefinite"/>
                                        <p:tgtEl>
                                          <p:spTgt spid="6">
                                            <p:txEl>
                                              <p:pRg st="4" end="4"/>
                                            </p:txEl>
                                          </p:spTgt>
                                        </p:tgtEl>
                                      </p:cBhvr>
                                    </p:animEffect>
                                  </p:childTnLst>
                                </p:cTn>
                              </p:par>
                              <p:par>
                                <p:cTn id="13" presetID="9" presetClass="emph" presetSubtype="0" nodeType="withEffect">
                                  <p:stCondLst>
                                    <p:cond delay="0"/>
                                  </p:stCondLst>
                                  <p:childTnLst>
                                    <p:set>
                                      <p:cBhvr rctx="PPT">
                                        <p:cTn id="14" dur="indefinite"/>
                                        <p:tgtEl>
                                          <p:spTgt spid="6">
                                            <p:txEl>
                                              <p:pRg st="5" end="5"/>
                                            </p:txEl>
                                          </p:spTgt>
                                        </p:tgtEl>
                                        <p:attrNameLst>
                                          <p:attrName>style.opacity</p:attrName>
                                        </p:attrNameLst>
                                      </p:cBhvr>
                                      <p:to>
                                        <p:strVal val="0.5"/>
                                      </p:to>
                                    </p:set>
                                    <p:animEffect filter="image" prLst="opacity: 0.5">
                                      <p:cBhvr rctx="IE">
                                        <p:cTn id="15" dur="indefinite"/>
                                        <p:tgtEl>
                                          <p:spTgt spid="6">
                                            <p:txEl>
                                              <p:pRg st="5" end="5"/>
                                            </p:txEl>
                                          </p:spTgt>
                                        </p:tgtEl>
                                      </p:cBhvr>
                                    </p:animEffect>
                                  </p:childTnLst>
                                </p:cTn>
                              </p:par>
                              <p:par>
                                <p:cTn id="16" presetID="9" presetClass="emph" presetSubtype="0" nodeType="withEffect">
                                  <p:stCondLst>
                                    <p:cond delay="0"/>
                                  </p:stCondLst>
                                  <p:childTnLst>
                                    <p:set>
                                      <p:cBhvr rctx="PPT">
                                        <p:cTn id="17" dur="indefinite"/>
                                        <p:tgtEl>
                                          <p:spTgt spid="6">
                                            <p:txEl>
                                              <p:pRg st="6" end="6"/>
                                            </p:txEl>
                                          </p:spTgt>
                                        </p:tgtEl>
                                        <p:attrNameLst>
                                          <p:attrName>style.opacity</p:attrName>
                                        </p:attrNameLst>
                                      </p:cBhvr>
                                      <p:to>
                                        <p:strVal val="0.5"/>
                                      </p:to>
                                    </p:set>
                                    <p:animEffect filter="image" prLst="opacity: 0.5">
                                      <p:cBhvr rctx="IE">
                                        <p:cTn id="18" dur="indefinite"/>
                                        <p:tgtEl>
                                          <p:spTgt spid="6">
                                            <p:txEl>
                                              <p:pRg st="6" end="6"/>
                                            </p:txEl>
                                          </p:spTgt>
                                        </p:tgtEl>
                                      </p:cBhvr>
                                    </p:animEffect>
                                  </p:childTnLst>
                                </p:cTn>
                              </p:par>
                              <p:par>
                                <p:cTn id="19" presetID="9" presetClass="emph" presetSubtype="0" nodeType="withEffect">
                                  <p:stCondLst>
                                    <p:cond delay="0"/>
                                  </p:stCondLst>
                                  <p:childTnLst>
                                    <p:set>
                                      <p:cBhvr rctx="PPT">
                                        <p:cTn id="20" dur="indefinite"/>
                                        <p:tgtEl>
                                          <p:spTgt spid="6">
                                            <p:txEl>
                                              <p:pRg st="7" end="7"/>
                                            </p:txEl>
                                          </p:spTgt>
                                        </p:tgtEl>
                                        <p:attrNameLst>
                                          <p:attrName>style.opacity</p:attrName>
                                        </p:attrNameLst>
                                      </p:cBhvr>
                                      <p:to>
                                        <p:strVal val="0.5"/>
                                      </p:to>
                                    </p:set>
                                    <p:animEffect filter="image" prLst="opacity: 0.5">
                                      <p:cBhvr rctx="IE">
                                        <p:cTn id="21" dur="indefinite"/>
                                        <p:tgtEl>
                                          <p:spTgt spid="6">
                                            <p:txEl>
                                              <p:pRg st="7" end="7"/>
                                            </p:txEl>
                                          </p:spTgt>
                                        </p:tgtEl>
                                      </p:cBhvr>
                                    </p:animEffect>
                                  </p:childTnLst>
                                </p:cTn>
                              </p:par>
                              <p:par>
                                <p:cTn id="22" presetID="9" presetClass="emph" presetSubtype="0" nodeType="withEffect">
                                  <p:stCondLst>
                                    <p:cond delay="0"/>
                                  </p:stCondLst>
                                  <p:childTnLst>
                                    <p:set>
                                      <p:cBhvr rctx="PPT">
                                        <p:cTn id="23" dur="indefinite"/>
                                        <p:tgtEl>
                                          <p:spTgt spid="6">
                                            <p:txEl>
                                              <p:pRg st="8" end="8"/>
                                            </p:txEl>
                                          </p:spTgt>
                                        </p:tgtEl>
                                        <p:attrNameLst>
                                          <p:attrName>style.opacity</p:attrName>
                                        </p:attrNameLst>
                                      </p:cBhvr>
                                      <p:to>
                                        <p:strVal val="0.5"/>
                                      </p:to>
                                    </p:set>
                                    <p:animEffect filter="image" prLst="opacity: 0.5">
                                      <p:cBhvr rctx="IE">
                                        <p:cTn id="24" dur="indefinite"/>
                                        <p:tgtEl>
                                          <p:spTgt spid="6">
                                            <p:txEl>
                                              <p:pRg st="8" end="8"/>
                                            </p:txEl>
                                          </p:spTgt>
                                        </p:tgtEl>
                                      </p:cBhvr>
                                    </p:animEffect>
                                  </p:childTnLst>
                                </p:cTn>
                              </p:par>
                              <p:par>
                                <p:cTn id="25" presetID="9" presetClass="emph" presetSubtype="0" nodeType="withEffect">
                                  <p:stCondLst>
                                    <p:cond delay="0"/>
                                  </p:stCondLst>
                                  <p:childTnLst>
                                    <p:set>
                                      <p:cBhvr rctx="PPT">
                                        <p:cTn id="26" dur="indefinite"/>
                                        <p:tgtEl>
                                          <p:spTgt spid="6">
                                            <p:txEl>
                                              <p:pRg st="9" end="9"/>
                                            </p:txEl>
                                          </p:spTgt>
                                        </p:tgtEl>
                                        <p:attrNameLst>
                                          <p:attrName>style.opacity</p:attrName>
                                        </p:attrNameLst>
                                      </p:cBhvr>
                                      <p:to>
                                        <p:strVal val="0.5"/>
                                      </p:to>
                                    </p:set>
                                    <p:animEffect filter="image" prLst="opacity: 0.5">
                                      <p:cBhvr rctx="IE">
                                        <p:cTn id="27" dur="indefinite"/>
                                        <p:tgtEl>
                                          <p:spTgt spid="6">
                                            <p:txEl>
                                              <p:pRg st="9" end="9"/>
                                            </p:txEl>
                                          </p:spTgt>
                                        </p:tgtEl>
                                      </p:cBhvr>
                                    </p:animEffect>
                                  </p:childTnLst>
                                </p:cTn>
                              </p:par>
                              <p:par>
                                <p:cTn id="28" presetID="9" presetClass="emph" presetSubtype="0" nodeType="withEffect">
                                  <p:stCondLst>
                                    <p:cond delay="0"/>
                                  </p:stCondLst>
                                  <p:childTnLst>
                                    <p:set>
                                      <p:cBhvr rctx="PPT">
                                        <p:cTn id="29" dur="indefinite"/>
                                        <p:tgtEl>
                                          <p:spTgt spid="6">
                                            <p:txEl>
                                              <p:pRg st="12" end="12"/>
                                            </p:txEl>
                                          </p:spTgt>
                                        </p:tgtEl>
                                        <p:attrNameLst>
                                          <p:attrName>style.opacity</p:attrName>
                                        </p:attrNameLst>
                                      </p:cBhvr>
                                      <p:to>
                                        <p:strVal val="0.5"/>
                                      </p:to>
                                    </p:set>
                                    <p:animEffect filter="image" prLst="opacity: 0.5">
                                      <p:cBhvr rctx="IE">
                                        <p:cTn id="30" dur="indefinite"/>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70537" y="-576588"/>
            <a:ext cx="5585105"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48</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Le rôle du parent</a:t>
            </a:r>
          </a:p>
        </p:txBody>
      </p:sp>
      <p:sp>
        <p:nvSpPr>
          <p:cNvPr id="3" name="TextBox 2"/>
          <p:cNvSpPr txBox="1"/>
          <p:nvPr/>
        </p:nvSpPr>
        <p:spPr>
          <a:xfrm>
            <a:off x="439270" y="1599655"/>
            <a:ext cx="10239616" cy="5324535"/>
          </a:xfrm>
          <a:prstGeom prst="rect">
            <a:avLst/>
          </a:prstGeom>
          <a:noFill/>
        </p:spPr>
        <p:txBody>
          <a:bodyPr wrap="square" rtlCol="0">
            <a:spAutoFit/>
          </a:bodyPr>
          <a:lstStyle/>
          <a:p>
            <a:pPr marL="342900" indent="-342900">
              <a:buFont typeface="Times New Roman" panose="02020603050405020304" pitchFamily="18" charset="0"/>
              <a:buChar char="→"/>
            </a:pPr>
            <a:r>
              <a:rPr lang="fr-FR" sz="2000" dirty="0">
                <a:solidFill>
                  <a:schemeClr val="accent2"/>
                </a:solidFill>
                <a:latin typeface="+mj-lt"/>
              </a:rPr>
              <a:t>rôle quotidien à jouer </a:t>
            </a:r>
            <a:r>
              <a:rPr lang="fr-FR" sz="2000" dirty="0">
                <a:solidFill>
                  <a:schemeClr val="accent2"/>
                </a:solidFill>
                <a:latin typeface="+mj-lt"/>
                <a:cs typeface="Times New Roman" panose="02020603050405020304" pitchFamily="18" charset="0"/>
              </a:rPr>
              <a:t>→ au minimum : </a:t>
            </a:r>
            <a:r>
              <a:rPr lang="fr-FR" sz="2000" b="1" u="sng" dirty="0">
                <a:solidFill>
                  <a:schemeClr val="accent2"/>
                </a:solidFill>
                <a:latin typeface="+mj-lt"/>
                <a:cs typeface="Times New Roman" panose="02020603050405020304" pitchFamily="18" charset="0"/>
              </a:rPr>
              <a:t>signer le journal</a:t>
            </a:r>
            <a:r>
              <a:rPr lang="fr-FR" sz="2000" dirty="0">
                <a:solidFill>
                  <a:schemeClr val="accent2"/>
                </a:solidFill>
                <a:latin typeface="+mj-lt"/>
                <a:cs typeface="Times New Roman" panose="02020603050405020304" pitchFamily="18" charset="0"/>
              </a:rPr>
              <a:t> de classe hebdomadairement</a:t>
            </a:r>
          </a:p>
          <a:p>
            <a:pPr marL="342900" indent="-342900">
              <a:buFont typeface="Times New Roman" panose="02020603050405020304" pitchFamily="18" charset="0"/>
              <a:buChar char="→"/>
            </a:pPr>
            <a:endParaRPr lang="fr-FR" sz="2000" dirty="0">
              <a:solidFill>
                <a:schemeClr val="accent2"/>
              </a:solidFill>
              <a:latin typeface="+mj-lt"/>
              <a:cs typeface="Times New Roman" panose="02020603050405020304" pitchFamily="18" charset="0"/>
            </a:endParaRPr>
          </a:p>
          <a:p>
            <a:pPr marL="342900" indent="-342900">
              <a:buFont typeface="Times New Roman" panose="02020603050405020304" pitchFamily="18" charset="0"/>
              <a:buChar char="→"/>
            </a:pPr>
            <a:r>
              <a:rPr lang="fr-FR" sz="2000" dirty="0">
                <a:solidFill>
                  <a:schemeClr val="accent2"/>
                </a:solidFill>
                <a:latin typeface="+mj-lt"/>
                <a:cs typeface="Times New Roman" panose="02020603050405020304" pitchFamily="18" charset="0"/>
              </a:rPr>
              <a:t>Suivre dans Ecole En Ligne les résultats des sommatives et le journal de classe.</a:t>
            </a:r>
          </a:p>
          <a:p>
            <a:pPr marL="342900" indent="-342900">
              <a:buFont typeface="Times New Roman" panose="02020603050405020304" pitchFamily="18" charset="0"/>
              <a:buChar char="→"/>
            </a:pPr>
            <a:endParaRPr lang="fr-FR" sz="2000" dirty="0">
              <a:solidFill>
                <a:schemeClr val="accent2"/>
              </a:solidFill>
              <a:latin typeface="+mj-lt"/>
              <a:cs typeface="Times New Roman" panose="02020603050405020304" pitchFamily="18" charset="0"/>
            </a:endParaRPr>
          </a:p>
          <a:p>
            <a:pPr marL="342900" indent="-342900">
              <a:buFont typeface="Times New Roman" panose="02020603050405020304" pitchFamily="18" charset="0"/>
              <a:buChar char="→"/>
            </a:pPr>
            <a:r>
              <a:rPr lang="fr-FR" sz="2000">
                <a:solidFill>
                  <a:schemeClr val="accent2"/>
                </a:solidFill>
                <a:latin typeface="+mj-lt"/>
                <a:cs typeface="Times New Roman" panose="02020603050405020304" pitchFamily="18" charset="0"/>
              </a:rPr>
              <a:t>Signer </a:t>
            </a:r>
            <a:r>
              <a:rPr lang="fr-FR" sz="2000" dirty="0">
                <a:solidFill>
                  <a:schemeClr val="accent2"/>
                </a:solidFill>
                <a:latin typeface="+mj-lt"/>
                <a:cs typeface="Times New Roman" panose="02020603050405020304" pitchFamily="18" charset="0"/>
              </a:rPr>
              <a:t>le bulletin 3 fois par an</a:t>
            </a:r>
          </a:p>
          <a:p>
            <a:pPr marL="342900" indent="-342900">
              <a:buFont typeface="Times New Roman" panose="02020603050405020304" pitchFamily="18" charset="0"/>
              <a:buChar char="→"/>
            </a:pPr>
            <a:endParaRPr lang="fr-FR" sz="2000" dirty="0">
              <a:solidFill>
                <a:schemeClr val="accent2"/>
              </a:solidFill>
              <a:latin typeface="+mj-lt"/>
              <a:cs typeface="Times New Roman" panose="02020603050405020304" pitchFamily="18" charset="0"/>
            </a:endParaRPr>
          </a:p>
          <a:p>
            <a:pPr marL="342900" indent="-342900">
              <a:buFont typeface="Times New Roman" panose="02020603050405020304" pitchFamily="18" charset="0"/>
              <a:buChar char="→"/>
            </a:pPr>
            <a:r>
              <a:rPr lang="fr-FR" sz="2000" dirty="0">
                <a:solidFill>
                  <a:schemeClr val="accent2"/>
                </a:solidFill>
                <a:latin typeface="+mj-lt"/>
                <a:cs typeface="Times New Roman" panose="02020603050405020304" pitchFamily="18" charset="0"/>
              </a:rPr>
              <a:t>3 structures (théoriques) dans lesquels s’impliquer d’avantage :</a:t>
            </a:r>
            <a:endParaRPr lang="fr-FR" sz="2000" dirty="0">
              <a:solidFill>
                <a:schemeClr val="accent2"/>
              </a:solidFill>
              <a:latin typeface="+mj-lt"/>
            </a:endParaRPr>
          </a:p>
          <a:p>
            <a:pPr marL="285750" indent="-285750">
              <a:buFont typeface="Arial" panose="020B0604020202020204" pitchFamily="34" charset="0"/>
              <a:buChar char="•"/>
            </a:pPr>
            <a:endParaRPr lang="fr-FR" sz="2000" dirty="0">
              <a:solidFill>
                <a:schemeClr val="accent2"/>
              </a:solidFill>
              <a:latin typeface="+mj-lt"/>
            </a:endParaRPr>
          </a:p>
          <a:p>
            <a:pPr marL="742950" lvl="1" indent="-285750">
              <a:buFont typeface="Arial" panose="020B0604020202020204" pitchFamily="34" charset="0"/>
              <a:buChar char="•"/>
            </a:pPr>
            <a:r>
              <a:rPr lang="fr-FR" sz="2000" dirty="0">
                <a:solidFill>
                  <a:schemeClr val="accent2"/>
                </a:solidFill>
                <a:latin typeface="+mj-lt"/>
              </a:rPr>
              <a:t>L’APAROL = L’</a:t>
            </a:r>
            <a:r>
              <a:rPr lang="fr-FR" sz="2000" b="1" u="sng" dirty="0">
                <a:solidFill>
                  <a:schemeClr val="accent2"/>
                </a:solidFill>
                <a:latin typeface="+mj-lt"/>
              </a:rPr>
              <a:t>A</a:t>
            </a:r>
            <a:r>
              <a:rPr lang="fr-FR" sz="2000" dirty="0">
                <a:solidFill>
                  <a:schemeClr val="accent2"/>
                </a:solidFill>
                <a:latin typeface="+mj-lt"/>
              </a:rPr>
              <a:t>ssociation des </a:t>
            </a:r>
            <a:r>
              <a:rPr lang="fr-FR" sz="2000" b="1" u="sng" dirty="0">
                <a:solidFill>
                  <a:schemeClr val="accent2"/>
                </a:solidFill>
                <a:latin typeface="+mj-lt"/>
              </a:rPr>
              <a:t>P</a:t>
            </a:r>
            <a:r>
              <a:rPr lang="fr-FR" sz="2000" dirty="0">
                <a:solidFill>
                  <a:schemeClr val="accent2"/>
                </a:solidFill>
                <a:latin typeface="+mj-lt"/>
              </a:rPr>
              <a:t>arents de l’</a:t>
            </a:r>
            <a:r>
              <a:rPr lang="fr-FR" sz="2000" b="1" u="sng" dirty="0">
                <a:solidFill>
                  <a:schemeClr val="accent2"/>
                </a:solidFill>
                <a:latin typeface="+mj-lt"/>
              </a:rPr>
              <a:t>ARO</a:t>
            </a:r>
            <a:r>
              <a:rPr lang="fr-FR" sz="2000" dirty="0">
                <a:solidFill>
                  <a:schemeClr val="accent2"/>
                </a:solidFill>
                <a:latin typeface="+mj-lt"/>
              </a:rPr>
              <a:t> </a:t>
            </a:r>
            <a:r>
              <a:rPr lang="fr-FR" sz="2000" b="1" u="sng" dirty="0">
                <a:solidFill>
                  <a:schemeClr val="accent2"/>
                </a:solidFill>
                <a:latin typeface="+mj-lt"/>
              </a:rPr>
              <a:t>L</a:t>
            </a:r>
            <a:r>
              <a:rPr lang="fr-FR" sz="2000" dirty="0">
                <a:solidFill>
                  <a:schemeClr val="accent2"/>
                </a:solidFill>
                <a:latin typeface="+mj-lt"/>
              </a:rPr>
              <a:t>auzelle</a:t>
            </a:r>
          </a:p>
          <a:p>
            <a:pPr lvl="1"/>
            <a:endParaRPr lang="fr-FR" sz="2000" dirty="0">
              <a:solidFill>
                <a:schemeClr val="accent2"/>
              </a:solidFill>
              <a:latin typeface="+mj-lt"/>
            </a:endParaRPr>
          </a:p>
          <a:p>
            <a:pPr marL="742950" lvl="1" indent="-285750">
              <a:buFont typeface="Arial" panose="020B0604020202020204" pitchFamily="34" charset="0"/>
              <a:buChar char="•"/>
            </a:pPr>
            <a:r>
              <a:rPr lang="fr-FR" sz="2000" dirty="0">
                <a:solidFill>
                  <a:schemeClr val="accent2"/>
                </a:solidFill>
                <a:latin typeface="+mj-lt"/>
              </a:rPr>
              <a:t>Le trialogue</a:t>
            </a:r>
          </a:p>
          <a:p>
            <a:pPr lvl="1"/>
            <a:endParaRPr lang="fr-FR" sz="2000" dirty="0">
              <a:solidFill>
                <a:schemeClr val="accent2"/>
              </a:solidFill>
              <a:latin typeface="+mj-lt"/>
            </a:endParaRPr>
          </a:p>
          <a:p>
            <a:pPr marL="742950" lvl="1" indent="-285750">
              <a:buFont typeface="Arial" panose="020B0604020202020204" pitchFamily="34" charset="0"/>
              <a:buChar char="•"/>
            </a:pPr>
            <a:r>
              <a:rPr lang="fr-FR" sz="2000" dirty="0">
                <a:solidFill>
                  <a:schemeClr val="accent2"/>
                </a:solidFill>
                <a:latin typeface="+mj-lt"/>
              </a:rPr>
              <a:t>Le conseil de participation</a:t>
            </a:r>
          </a:p>
          <a:p>
            <a:pPr marL="742950" lvl="1" indent="-285750">
              <a:buFont typeface="Arial" panose="020B0604020202020204" pitchFamily="34" charset="0"/>
              <a:buChar char="•"/>
            </a:pPr>
            <a:endParaRPr lang="fr-FR" sz="2000" dirty="0">
              <a:solidFill>
                <a:schemeClr val="accent2"/>
              </a:solidFill>
              <a:latin typeface="+mj-lt"/>
            </a:endParaRPr>
          </a:p>
          <a:p>
            <a:pPr marL="742950" lvl="1" indent="-285750">
              <a:buFont typeface="Arial" panose="020B0604020202020204" pitchFamily="34" charset="0"/>
              <a:buChar char="•"/>
            </a:pPr>
            <a:endParaRPr lang="fr-FR" sz="2000" dirty="0">
              <a:solidFill>
                <a:srgbClr val="FF0000"/>
              </a:solidFill>
              <a:latin typeface="+mj-lt"/>
            </a:endParaRPr>
          </a:p>
          <a:p>
            <a:pPr marL="285750" indent="-285750">
              <a:buFont typeface="Arial" panose="020B0604020202020204" pitchFamily="34" charset="0"/>
              <a:buChar char="•"/>
            </a:pPr>
            <a:endParaRPr lang="fr-FR" sz="2000" dirty="0">
              <a:solidFill>
                <a:schemeClr val="accent2"/>
              </a:solidFill>
              <a:latin typeface="+mj-lt"/>
            </a:endParaRPr>
          </a:p>
          <a:p>
            <a:pPr marL="285750" indent="-285750">
              <a:buFont typeface="Arial" panose="020B0604020202020204" pitchFamily="34" charset="0"/>
              <a:buChar char="•"/>
            </a:pPr>
            <a:endParaRPr lang="fr-FR" sz="2000" dirty="0">
              <a:solidFill>
                <a:schemeClr val="accent2"/>
              </a:solidFill>
              <a:latin typeface="+mj-lt"/>
            </a:endParaRPr>
          </a:p>
        </p:txBody>
      </p:sp>
    </p:spTree>
    <p:extLst>
      <p:ext uri="{BB962C8B-B14F-4D97-AF65-F5344CB8AC3E}">
        <p14:creationId xmlns:p14="http://schemas.microsoft.com/office/powerpoint/2010/main" val="381956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left)">
                                      <p:cBhvr>
                                        <p:cTn id="35" dur="2000"/>
                                        <p:tgtEl>
                                          <p:spTgt spid="3">
                                            <p:txEl>
                                              <p:pRg st="8" end="8"/>
                                            </p:txEl>
                                          </p:spTgt>
                                        </p:tgtEl>
                                      </p:cBhvr>
                                    </p:animEffect>
                                  </p:childTnLst>
                                </p:cTn>
                              </p:par>
                            </p:childTnLst>
                          </p:cTn>
                        </p:par>
                        <p:par>
                          <p:cTn id="36" fill="hold">
                            <p:stCondLst>
                              <p:cond delay="2000"/>
                            </p:stCondLst>
                            <p:childTnLst>
                              <p:par>
                                <p:cTn id="37" presetID="22" presetClass="entr" presetSubtype="8" fill="hold" nodeType="afterEffect">
                                  <p:stCondLst>
                                    <p:cond delay="500"/>
                                  </p:stCondLst>
                                  <p:childTnLst>
                                    <p:set>
                                      <p:cBhvr>
                                        <p:cTn id="38" dur="1" fill="hold">
                                          <p:stCondLst>
                                            <p:cond delay="0"/>
                                          </p:stCondLst>
                                        </p:cTn>
                                        <p:tgtEl>
                                          <p:spTgt spid="3">
                                            <p:txEl>
                                              <p:pRg st="10" end="10"/>
                                            </p:txEl>
                                          </p:spTgt>
                                        </p:tgtEl>
                                        <p:attrNameLst>
                                          <p:attrName>style.visibility</p:attrName>
                                        </p:attrNameLst>
                                      </p:cBhvr>
                                      <p:to>
                                        <p:strVal val="visible"/>
                                      </p:to>
                                    </p:set>
                                    <p:animEffect transition="in" filter="wipe(left)">
                                      <p:cBhvr>
                                        <p:cTn id="39" dur="2000"/>
                                        <p:tgtEl>
                                          <p:spTgt spid="3">
                                            <p:txEl>
                                              <p:pRg st="10" end="10"/>
                                            </p:txEl>
                                          </p:spTgt>
                                        </p:tgtEl>
                                      </p:cBhvr>
                                    </p:animEffect>
                                  </p:childTnLst>
                                </p:cTn>
                              </p:par>
                            </p:childTnLst>
                          </p:cTn>
                        </p:par>
                        <p:par>
                          <p:cTn id="40" fill="hold">
                            <p:stCondLst>
                              <p:cond delay="4500"/>
                            </p:stCondLst>
                            <p:childTnLst>
                              <p:par>
                                <p:cTn id="41" presetID="22" presetClass="entr" presetSubtype="8" fill="hold" nodeType="afterEffect">
                                  <p:stCondLst>
                                    <p:cond delay="50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wipe(left)">
                                      <p:cBhvr>
                                        <p:cTn id="43" dur="2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47318" y="-553369"/>
            <a:ext cx="5631543"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49</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Le rôle du parent</a:t>
            </a:r>
          </a:p>
        </p:txBody>
      </p:sp>
      <p:sp>
        <p:nvSpPr>
          <p:cNvPr id="3" name="TextBox 2"/>
          <p:cNvSpPr txBox="1"/>
          <p:nvPr/>
        </p:nvSpPr>
        <p:spPr>
          <a:xfrm>
            <a:off x="450156" y="1599655"/>
            <a:ext cx="11607800" cy="4739759"/>
          </a:xfrm>
          <a:prstGeom prst="rect">
            <a:avLst/>
          </a:prstGeom>
          <a:noFill/>
        </p:spPr>
        <p:txBody>
          <a:bodyPr wrap="square" rtlCol="0">
            <a:spAutoFit/>
          </a:bodyPr>
          <a:lstStyle/>
          <a:p>
            <a:pPr marL="342900" indent="-342900">
              <a:buFont typeface="Wingdings" panose="05000000000000000000" pitchFamily="2" charset="2"/>
              <a:buChar char="Ø"/>
            </a:pPr>
            <a:r>
              <a:rPr lang="fr-FR" sz="2400" dirty="0">
                <a:solidFill>
                  <a:schemeClr val="accent2"/>
                </a:solidFill>
                <a:latin typeface="+mj-lt"/>
              </a:rPr>
              <a:t>Quelles démarches pour </a:t>
            </a:r>
            <a:r>
              <a:rPr lang="fr-FR" sz="2400" b="1" u="sng" dirty="0">
                <a:solidFill>
                  <a:schemeClr val="accent2"/>
                </a:solidFill>
                <a:latin typeface="+mj-lt"/>
              </a:rPr>
              <a:t>inscrire</a:t>
            </a:r>
            <a:r>
              <a:rPr lang="fr-FR" sz="2400" dirty="0">
                <a:solidFill>
                  <a:schemeClr val="accent2"/>
                </a:solidFill>
                <a:latin typeface="+mj-lt"/>
              </a:rPr>
              <a:t> votre enfant à Lauzelle ?</a:t>
            </a:r>
          </a:p>
          <a:p>
            <a:endParaRPr lang="fr-FR" sz="2400" dirty="0">
              <a:solidFill>
                <a:schemeClr val="accent2"/>
              </a:solidFill>
              <a:latin typeface="+mj-lt"/>
            </a:endParaRPr>
          </a:p>
          <a:p>
            <a:pPr marL="342900" indent="-342900">
              <a:buFont typeface="Times New Roman" panose="02020603050405020304" pitchFamily="18" charset="0"/>
              <a:buChar char="→"/>
            </a:pPr>
            <a:r>
              <a:rPr lang="fr-FR" sz="2400" dirty="0">
                <a:solidFill>
                  <a:schemeClr val="accent2"/>
                </a:solidFill>
                <a:latin typeface="+mj-lt"/>
              </a:rPr>
              <a:t> 2 phases d’inscription :</a:t>
            </a:r>
          </a:p>
          <a:p>
            <a:endParaRPr lang="fr-FR" sz="2400" dirty="0">
              <a:solidFill>
                <a:schemeClr val="accent2"/>
              </a:solidFill>
              <a:latin typeface="+mj-lt"/>
            </a:endParaRPr>
          </a:p>
          <a:p>
            <a:pPr marL="342900" indent="-342900">
              <a:buFont typeface="Times New Roman" panose="02020603050405020304" pitchFamily="18" charset="0"/>
              <a:buChar char="→"/>
            </a:pPr>
            <a:endParaRPr lang="fr-FR" sz="2400" dirty="0">
              <a:solidFill>
                <a:schemeClr val="accent2"/>
              </a:solidFill>
              <a:latin typeface="+mj-lt"/>
            </a:endParaRPr>
          </a:p>
          <a:p>
            <a:pPr marL="342900" indent="-342900">
              <a:buFont typeface="Times New Roman" panose="02020603050405020304" pitchFamily="18" charset="0"/>
              <a:buChar char="→"/>
            </a:pPr>
            <a:endParaRPr lang="fr-FR" sz="2400" dirty="0">
              <a:solidFill>
                <a:schemeClr val="accent2"/>
              </a:solidFill>
              <a:latin typeface="+mj-lt"/>
            </a:endParaRPr>
          </a:p>
          <a:p>
            <a:pPr marL="342900" indent="-342900">
              <a:buFont typeface="Times New Roman" panose="02020603050405020304" pitchFamily="18" charset="0"/>
              <a:buChar char="→"/>
            </a:pPr>
            <a:endParaRPr lang="fr-FR" sz="2400" dirty="0">
              <a:solidFill>
                <a:schemeClr val="accent2"/>
              </a:solidFill>
              <a:latin typeface="+mj-lt"/>
            </a:endParaRPr>
          </a:p>
          <a:p>
            <a:endParaRPr lang="fr-FR" sz="3200" dirty="0">
              <a:solidFill>
                <a:schemeClr val="accent2"/>
              </a:solidFill>
              <a:latin typeface="+mj-lt"/>
            </a:endParaRPr>
          </a:p>
          <a:p>
            <a:pPr marL="342900" indent="-342900">
              <a:buFont typeface="Times New Roman" panose="02020603050405020304" pitchFamily="18" charset="0"/>
              <a:buChar char="→"/>
            </a:pPr>
            <a:r>
              <a:rPr lang="fr-FR" sz="2400" dirty="0">
                <a:solidFill>
                  <a:schemeClr val="accent2"/>
                </a:solidFill>
                <a:latin typeface="+mj-lt"/>
              </a:rPr>
              <a:t> 2 documents indispensables à compléter :</a:t>
            </a:r>
          </a:p>
          <a:p>
            <a:endParaRPr lang="fr-FR" sz="1000" dirty="0">
              <a:solidFill>
                <a:schemeClr val="accent2"/>
              </a:solidFill>
              <a:latin typeface="+mj-lt"/>
            </a:endParaRPr>
          </a:p>
          <a:p>
            <a:pPr marL="1257300" lvl="2" indent="-342900">
              <a:buFont typeface="Wingdings" panose="05000000000000000000" pitchFamily="2" charset="2"/>
              <a:buChar char="ü"/>
            </a:pPr>
            <a:r>
              <a:rPr lang="fr-FR" sz="2400" dirty="0">
                <a:solidFill>
                  <a:schemeClr val="accent2"/>
                </a:solidFill>
                <a:latin typeface="+mj-lt"/>
              </a:rPr>
              <a:t>le FUI = le </a:t>
            </a:r>
            <a:r>
              <a:rPr lang="fr-FR" sz="2400" b="1" u="sng" dirty="0">
                <a:solidFill>
                  <a:schemeClr val="accent2"/>
                </a:solidFill>
                <a:latin typeface="+mj-lt"/>
              </a:rPr>
              <a:t>F</a:t>
            </a:r>
            <a:r>
              <a:rPr lang="fr-FR" sz="2400" dirty="0">
                <a:solidFill>
                  <a:schemeClr val="accent2"/>
                </a:solidFill>
                <a:latin typeface="+mj-lt"/>
              </a:rPr>
              <a:t>ormulaire </a:t>
            </a:r>
            <a:r>
              <a:rPr lang="fr-FR" sz="2400" b="1" u="sng" dirty="0">
                <a:solidFill>
                  <a:schemeClr val="accent2"/>
                </a:solidFill>
                <a:latin typeface="+mj-lt"/>
              </a:rPr>
              <a:t>U</a:t>
            </a:r>
            <a:r>
              <a:rPr lang="fr-FR" sz="2400" dirty="0">
                <a:solidFill>
                  <a:schemeClr val="accent2"/>
                </a:solidFill>
                <a:latin typeface="+mj-lt"/>
              </a:rPr>
              <a:t>nique d’</a:t>
            </a:r>
            <a:r>
              <a:rPr lang="fr-FR" sz="2400" b="1" u="sng" dirty="0">
                <a:solidFill>
                  <a:schemeClr val="accent2"/>
                </a:solidFill>
                <a:latin typeface="+mj-lt"/>
              </a:rPr>
              <a:t>I</a:t>
            </a:r>
            <a:r>
              <a:rPr lang="fr-FR" sz="2400" dirty="0">
                <a:solidFill>
                  <a:schemeClr val="accent2"/>
                </a:solidFill>
                <a:latin typeface="+mj-lt"/>
              </a:rPr>
              <a:t>nscription</a:t>
            </a:r>
          </a:p>
          <a:p>
            <a:pPr marL="1257300" lvl="2" indent="-342900">
              <a:buFont typeface="Wingdings" panose="05000000000000000000" pitchFamily="2" charset="2"/>
              <a:buChar char="ü"/>
            </a:pPr>
            <a:r>
              <a:rPr lang="fr-FR" sz="2400" dirty="0">
                <a:solidFill>
                  <a:schemeClr val="accent2"/>
                </a:solidFill>
                <a:latin typeface="+mj-lt"/>
              </a:rPr>
              <a:t>le volet confidentiel remis par l’école primaire </a:t>
            </a:r>
            <a:r>
              <a:rPr lang="fr-FR" sz="2000" dirty="0">
                <a:solidFill>
                  <a:schemeClr val="accent2"/>
                </a:solidFill>
                <a:latin typeface="+mj-lt"/>
              </a:rPr>
              <a:t>(à remettre sous enveloppe fermée)</a:t>
            </a:r>
          </a:p>
          <a:p>
            <a:pPr lvl="2"/>
            <a:endParaRPr lang="fr-FR" sz="2000" dirty="0">
              <a:solidFill>
                <a:schemeClr val="accent2"/>
              </a:solidFill>
              <a:latin typeface="+mj-lt"/>
            </a:endParaRPr>
          </a:p>
        </p:txBody>
      </p:sp>
      <p:graphicFrame>
        <p:nvGraphicFramePr>
          <p:cNvPr id="8" name="Table 7"/>
          <p:cNvGraphicFramePr>
            <a:graphicFrameLocks noGrp="1"/>
          </p:cNvGraphicFramePr>
          <p:nvPr>
            <p:extLst>
              <p:ext uri="{D42A27DB-BD31-4B8C-83A1-F6EECF244321}">
                <p14:modId xmlns:p14="http://schemas.microsoft.com/office/powerpoint/2010/main" val="2712094393"/>
              </p:ext>
            </p:extLst>
          </p:nvPr>
        </p:nvGraphicFramePr>
        <p:xfrm>
          <a:off x="979714" y="2918581"/>
          <a:ext cx="10341429" cy="1371600"/>
        </p:xfrm>
        <a:graphic>
          <a:graphicData uri="http://schemas.openxmlformats.org/drawingml/2006/table">
            <a:tbl>
              <a:tblPr firstRow="1" bandRow="1">
                <a:tableStyleId>{21E4AEA4-8DFA-4A89-87EB-49C32662AFE0}</a:tableStyleId>
              </a:tblPr>
              <a:tblGrid>
                <a:gridCol w="3447143">
                  <a:extLst>
                    <a:ext uri="{9D8B030D-6E8A-4147-A177-3AD203B41FA5}">
                      <a16:colId xmlns:a16="http://schemas.microsoft.com/office/drawing/2014/main" val="20000"/>
                    </a:ext>
                  </a:extLst>
                </a:gridCol>
                <a:gridCol w="3447143">
                  <a:extLst>
                    <a:ext uri="{9D8B030D-6E8A-4147-A177-3AD203B41FA5}">
                      <a16:colId xmlns:a16="http://schemas.microsoft.com/office/drawing/2014/main" val="20001"/>
                    </a:ext>
                  </a:extLst>
                </a:gridCol>
                <a:gridCol w="3447143">
                  <a:extLst>
                    <a:ext uri="{9D8B030D-6E8A-4147-A177-3AD203B41FA5}">
                      <a16:colId xmlns:a16="http://schemas.microsoft.com/office/drawing/2014/main" val="20002"/>
                    </a:ext>
                  </a:extLst>
                </a:gridCol>
              </a:tblGrid>
              <a:tr h="370840">
                <a:tc>
                  <a:txBody>
                    <a:bodyPr/>
                    <a:lstStyle/>
                    <a:p>
                      <a:pPr algn="ctr"/>
                      <a:r>
                        <a:rPr lang="nl-BE" sz="2400" b="1" kern="1200" dirty="0">
                          <a:solidFill>
                            <a:schemeClr val="lt1"/>
                          </a:solidFill>
                          <a:latin typeface="+mj-lt"/>
                          <a:ea typeface="+mn-ea"/>
                          <a:cs typeface="+mn-cs"/>
                        </a:rPr>
                        <a:t>3 </a:t>
                      </a:r>
                      <a:r>
                        <a:rPr lang="nl-BE" sz="2400" b="1" kern="1200" dirty="0" err="1">
                          <a:solidFill>
                            <a:schemeClr val="lt1"/>
                          </a:solidFill>
                          <a:latin typeface="+mj-lt"/>
                          <a:ea typeface="+mn-ea"/>
                          <a:cs typeface="+mn-cs"/>
                        </a:rPr>
                        <a:t>semaines</a:t>
                      </a:r>
                      <a:endParaRPr lang="nl-BE" sz="2400" b="1" kern="1200" dirty="0">
                        <a:solidFill>
                          <a:schemeClr val="lt1"/>
                        </a:solidFill>
                        <a:latin typeface="+mj-lt"/>
                        <a:ea typeface="+mn-ea"/>
                        <a:cs typeface="+mn-cs"/>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nl-BE" sz="2000" dirty="0">
                        <a:latin typeface="+mj-lt"/>
                      </a:endParaRPr>
                    </a:p>
                  </a:txBody>
                  <a:tcPr anchor="ctr"/>
                </a:tc>
                <a:tc>
                  <a:txBody>
                    <a:bodyPr/>
                    <a:lstStyle/>
                    <a:p>
                      <a:pPr algn="ctr"/>
                      <a:endParaRPr lang="nl-BE" sz="2400" b="1" kern="1200" dirty="0">
                        <a:solidFill>
                          <a:schemeClr val="lt1"/>
                        </a:solidFill>
                        <a:latin typeface="+mj-lt"/>
                        <a:ea typeface="+mn-ea"/>
                        <a:cs typeface="+mn-cs"/>
                      </a:endParaRPr>
                    </a:p>
                  </a:txBody>
                  <a:tcPr anchor="ct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400" dirty="0">
                          <a:solidFill>
                            <a:schemeClr val="accent2"/>
                          </a:solidFill>
                          <a:latin typeface="+mj-lt"/>
                        </a:rPr>
                        <a:t>1</a:t>
                      </a:r>
                      <a:r>
                        <a:rPr lang="nl-BE" sz="2400" baseline="30000" dirty="0">
                          <a:solidFill>
                            <a:schemeClr val="accent2"/>
                          </a:solidFill>
                          <a:latin typeface="+mj-lt"/>
                        </a:rPr>
                        <a:t>ère</a:t>
                      </a:r>
                      <a:r>
                        <a:rPr lang="nl-BE" sz="2400" dirty="0">
                          <a:solidFill>
                            <a:schemeClr val="accent2"/>
                          </a:solidFill>
                          <a:latin typeface="+mj-lt"/>
                        </a:rPr>
                        <a:t> </a:t>
                      </a:r>
                      <a:r>
                        <a:rPr lang="nl-BE" sz="2400" dirty="0" err="1">
                          <a:solidFill>
                            <a:schemeClr val="accent2"/>
                          </a:solidFill>
                          <a:latin typeface="+mj-lt"/>
                        </a:rPr>
                        <a:t>phase</a:t>
                      </a:r>
                      <a:endParaRPr lang="nl-BE" sz="2400" dirty="0">
                        <a:solidFill>
                          <a:schemeClr val="accent2"/>
                        </a:solidFill>
                        <a:latin typeface="+mj-lt"/>
                      </a:endParaRPr>
                    </a:p>
                  </a:txBody>
                  <a:tcPr anchor="ctr"/>
                </a:tc>
                <a:tc>
                  <a:txBody>
                    <a:bodyPr/>
                    <a:lstStyle/>
                    <a:p>
                      <a:pPr algn="ctr"/>
                      <a:r>
                        <a:rPr lang="nl-BE" sz="2400" dirty="0" err="1">
                          <a:solidFill>
                            <a:schemeClr val="accent2"/>
                          </a:solidFill>
                          <a:latin typeface="+mj-lt"/>
                        </a:rPr>
                        <a:t>aucune</a:t>
                      </a:r>
                      <a:r>
                        <a:rPr lang="nl-BE" sz="2400" dirty="0">
                          <a:solidFill>
                            <a:schemeClr val="accent2"/>
                          </a:solidFill>
                          <a:latin typeface="+mj-lt"/>
                        </a:rPr>
                        <a:t> </a:t>
                      </a:r>
                      <a:r>
                        <a:rPr lang="nl-BE" sz="2400" dirty="0" err="1">
                          <a:solidFill>
                            <a:schemeClr val="accent2"/>
                          </a:solidFill>
                          <a:latin typeface="+mj-lt"/>
                        </a:rPr>
                        <a:t>demande</a:t>
                      </a:r>
                      <a:r>
                        <a:rPr lang="nl-BE" sz="2400" dirty="0">
                          <a:solidFill>
                            <a:schemeClr val="accent2"/>
                          </a:solidFill>
                          <a:latin typeface="+mj-lt"/>
                        </a:rPr>
                        <a:t> </a:t>
                      </a:r>
                      <a:r>
                        <a:rPr lang="nl-BE" sz="2400" dirty="0" err="1">
                          <a:solidFill>
                            <a:schemeClr val="accent2"/>
                          </a:solidFill>
                          <a:latin typeface="+mj-lt"/>
                        </a:rPr>
                        <a:t>possible</a:t>
                      </a:r>
                      <a:r>
                        <a:rPr lang="nl-BE" sz="2400" dirty="0">
                          <a:solidFill>
                            <a:schemeClr val="accent2"/>
                          </a:solidFill>
                          <a:latin typeface="+mj-lt"/>
                        </a:rPr>
                        <a:t> </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000" dirty="0">
                          <a:solidFill>
                            <a:schemeClr val="accent2"/>
                          </a:solidFill>
                          <a:latin typeface="+mj-lt"/>
                        </a:rPr>
                        <a:t>2</a:t>
                      </a:r>
                      <a:r>
                        <a:rPr lang="nl-BE" sz="2000" baseline="30000" dirty="0">
                          <a:solidFill>
                            <a:schemeClr val="accent2"/>
                          </a:solidFill>
                          <a:latin typeface="+mj-lt"/>
                        </a:rPr>
                        <a:t>e</a:t>
                      </a:r>
                      <a:r>
                        <a:rPr lang="nl-BE" sz="2000" dirty="0">
                          <a:solidFill>
                            <a:schemeClr val="accent2"/>
                          </a:solidFill>
                          <a:latin typeface="+mj-lt"/>
                        </a:rPr>
                        <a:t> </a:t>
                      </a:r>
                      <a:r>
                        <a:rPr lang="nl-BE" sz="2000" dirty="0" err="1">
                          <a:solidFill>
                            <a:schemeClr val="accent2"/>
                          </a:solidFill>
                          <a:latin typeface="+mj-lt"/>
                        </a:rPr>
                        <a:t>phase</a:t>
                      </a:r>
                      <a:endParaRPr lang="nl-BE" sz="2000" dirty="0">
                        <a:solidFill>
                          <a:schemeClr val="accent2"/>
                        </a:solidFill>
                        <a:latin typeface="+mj-lt"/>
                      </a:endParaRPr>
                    </a:p>
                  </a:txBody>
                  <a:tcPr anchor="ctr"/>
                </a:tc>
                <a:extLst>
                  <a:ext uri="{0D108BD9-81ED-4DB2-BD59-A6C34878D82A}">
                    <a16:rowId xmlns:a16="http://schemas.microsoft.com/office/drawing/2014/main" val="10001"/>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400" b="1" u="sng" dirty="0" err="1">
                          <a:solidFill>
                            <a:schemeClr val="accent2"/>
                          </a:solidFill>
                          <a:latin typeface="+mj-lt"/>
                        </a:rPr>
                        <a:t>sur</a:t>
                      </a:r>
                      <a:r>
                        <a:rPr lang="nl-BE" sz="2400" b="1" u="sng" dirty="0">
                          <a:solidFill>
                            <a:schemeClr val="accent2"/>
                          </a:solidFill>
                          <a:latin typeface="+mj-lt"/>
                        </a:rPr>
                        <a:t> RDV</a:t>
                      </a:r>
                      <a:r>
                        <a:rPr lang="nl-BE" sz="2400" dirty="0">
                          <a:solidFill>
                            <a:schemeClr val="accent2"/>
                          </a:solidFill>
                          <a:latin typeface="+mj-lt"/>
                        </a:rPr>
                        <a:t>, au 010/24.77.58</a:t>
                      </a:r>
                    </a:p>
                  </a:txBody>
                  <a:tcPr/>
                </a:tc>
                <a:tc>
                  <a:txBody>
                    <a:bodyPr/>
                    <a:lstStyle/>
                    <a:p>
                      <a:pPr algn="ctr"/>
                      <a:endParaRPr lang="nl-BE" sz="2400" dirty="0">
                        <a:latin typeface="+mj-lt"/>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nl-BE" sz="2000" dirty="0" err="1">
                          <a:solidFill>
                            <a:schemeClr val="accent2"/>
                          </a:solidFill>
                          <a:latin typeface="+mj-lt"/>
                        </a:rPr>
                        <a:t>suivant</a:t>
                      </a:r>
                      <a:r>
                        <a:rPr lang="nl-BE" sz="2000" dirty="0">
                          <a:solidFill>
                            <a:schemeClr val="accent2"/>
                          </a:solidFill>
                          <a:latin typeface="+mj-lt"/>
                        </a:rPr>
                        <a:t> </a:t>
                      </a:r>
                      <a:r>
                        <a:rPr lang="nl-BE" sz="2000" dirty="0" err="1">
                          <a:solidFill>
                            <a:schemeClr val="accent2"/>
                          </a:solidFill>
                          <a:latin typeface="+mj-lt"/>
                        </a:rPr>
                        <a:t>l’ordre</a:t>
                      </a:r>
                      <a:r>
                        <a:rPr lang="nl-BE" sz="2000" dirty="0">
                          <a:solidFill>
                            <a:schemeClr val="accent2"/>
                          </a:solidFill>
                          <a:latin typeface="+mj-lt"/>
                        </a:rPr>
                        <a:t> </a:t>
                      </a:r>
                      <a:r>
                        <a:rPr lang="nl-BE" sz="2000" dirty="0" err="1">
                          <a:solidFill>
                            <a:schemeClr val="accent2"/>
                          </a:solidFill>
                          <a:latin typeface="+mj-lt"/>
                        </a:rPr>
                        <a:t>chronologique</a:t>
                      </a:r>
                      <a:endParaRPr lang="nl-BE" sz="2000" dirty="0">
                        <a:solidFill>
                          <a:schemeClr val="accent2"/>
                        </a:solidFill>
                        <a:latin typeface="+mj-lt"/>
                      </a:endParaRP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1870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2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 calcmode="lin" valueType="num">
                                      <p:cBhvr>
                                        <p:cTn id="26"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 calcmode="lin" valueType="num">
                                      <p:cBhvr>
                                        <p:cTn id="33"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 calcmode="lin" valueType="num">
                                      <p:cBhvr>
                                        <p:cTn id="40" dur="1000" fill="hold"/>
                                        <p:tgtEl>
                                          <p:spTgt spid="3">
                                            <p:txEl>
                                              <p:pRg st="11" end="11"/>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11" end="11"/>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3156" y="-529206"/>
            <a:ext cx="5679868"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5</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Titre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pic>
        <p:nvPicPr>
          <p:cNvPr id="12" name="Content Placeholder 11"/>
          <p:cNvPicPr>
            <a:picLocks noGrp="1" noChangeAspect="1"/>
          </p:cNvPicPr>
          <p:nvPr>
            <p:ph sz="quarter" idx="13"/>
          </p:nvPr>
        </p:nvPicPr>
        <p:blipFill>
          <a:blip r:embed="rId6">
            <a:extLst>
              <a:ext uri="{28A0092B-C50C-407E-A947-70E740481C1C}">
                <a14:useLocalDpi xmlns:a14="http://schemas.microsoft.com/office/drawing/2010/main" val="0"/>
              </a:ext>
            </a:extLst>
          </a:blip>
          <a:stretch>
            <a:fillRect/>
          </a:stretch>
        </p:blipFill>
        <p:spPr>
          <a:xfrm>
            <a:off x="2154138" y="155541"/>
            <a:ext cx="8019400" cy="6273988"/>
          </a:xfrm>
        </p:spPr>
      </p:pic>
      <p:sp>
        <p:nvSpPr>
          <p:cNvPr id="6" name="Text Placeholder 5"/>
          <p:cNvSpPr>
            <a:spLocks noGrp="1"/>
          </p:cNvSpPr>
          <p:nvPr>
            <p:ph type="body" sz="quarter" idx="11"/>
          </p:nvPr>
        </p:nvSpPr>
        <p:spPr>
          <a:xfrm>
            <a:off x="2583180" y="509488"/>
            <a:ext cx="7155180" cy="5170380"/>
          </a:xfrm>
        </p:spPr>
        <p:txBody>
          <a:bodyPr/>
          <a:lstStyle/>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Programme de la présentation</a:t>
            </a:r>
          </a:p>
          <a:p>
            <a:pPr algn="ctr"/>
            <a:endParaRPr lang="fr-FR" sz="800" b="1" noProof="0" dirty="0">
              <a:solidFill>
                <a:schemeClr val="bg1"/>
              </a:solidFill>
              <a:latin typeface="Segoe Script" panose="020B0504020000000003" pitchFamily="34" charset="0"/>
            </a:endParaRPr>
          </a:p>
          <a:p>
            <a:pPr lvl="1"/>
            <a:r>
              <a:rPr lang="fr-FR" noProof="0" dirty="0">
                <a:solidFill>
                  <a:schemeClr val="bg1"/>
                </a:solidFill>
                <a:latin typeface="Segoe Script" panose="020B0504020000000003" pitchFamily="34" charset="0"/>
              </a:rPr>
              <a:t>1. L’ARO - Lauzelle</a:t>
            </a:r>
          </a:p>
          <a:p>
            <a:pPr lvl="1"/>
            <a:r>
              <a:rPr lang="fr-FR" dirty="0">
                <a:solidFill>
                  <a:schemeClr val="accent2">
                    <a:lumMod val="50000"/>
                    <a:lumOff val="50000"/>
                  </a:schemeClr>
                </a:solidFill>
                <a:latin typeface="Segoe Script" panose="020B0504020000000003" pitchFamily="34" charset="0"/>
              </a:rPr>
              <a:t>2. Notre projet pédagogique</a:t>
            </a:r>
          </a:p>
          <a:p>
            <a:pPr lvl="1"/>
            <a:r>
              <a:rPr lang="fr-FR" noProof="0" dirty="0">
                <a:solidFill>
                  <a:schemeClr val="bg1"/>
                </a:solidFill>
                <a:latin typeface="Segoe Script" panose="020B0504020000000003" pitchFamily="34" charset="0"/>
              </a:rPr>
              <a:t>3. L’évaluation</a:t>
            </a:r>
          </a:p>
          <a:p>
            <a:pPr lvl="1"/>
            <a:r>
              <a:rPr lang="fr-FR" noProof="0" dirty="0">
                <a:solidFill>
                  <a:schemeClr val="bg1"/>
                </a:solidFill>
                <a:latin typeface="Segoe Script" panose="020B0504020000000003" pitchFamily="34" charset="0"/>
              </a:rPr>
              <a:t>4. L’élève en difficulté</a:t>
            </a:r>
          </a:p>
          <a:p>
            <a:pPr lvl="1"/>
            <a:r>
              <a:rPr lang="fr-FR" noProof="0" dirty="0">
                <a:solidFill>
                  <a:schemeClr val="bg1"/>
                </a:solidFill>
                <a:latin typeface="Segoe Script" panose="020B0504020000000003" pitchFamily="34" charset="0"/>
              </a:rPr>
              <a:t>5. Une scolarité complète à Lauzelle</a:t>
            </a:r>
          </a:p>
          <a:p>
            <a:pPr lvl="1"/>
            <a:r>
              <a:rPr lang="fr-FR" noProof="0" dirty="0">
                <a:solidFill>
                  <a:schemeClr val="bg1"/>
                </a:solidFill>
                <a:latin typeface="Segoe Script" panose="020B0504020000000003" pitchFamily="34" charset="0"/>
              </a:rPr>
              <a:t>6. Une journée type</a:t>
            </a:r>
          </a:p>
          <a:p>
            <a:pPr lvl="1"/>
            <a:r>
              <a:rPr lang="fr-FR" noProof="0" dirty="0">
                <a:solidFill>
                  <a:schemeClr val="bg1"/>
                </a:solidFill>
                <a:latin typeface="Segoe Script" panose="020B0504020000000003" pitchFamily="34" charset="0"/>
              </a:rPr>
              <a:t>7. Quelques activités de l’école</a:t>
            </a:r>
          </a:p>
          <a:p>
            <a:pPr lvl="1"/>
            <a:r>
              <a:rPr lang="fr-FR" noProof="0" dirty="0">
                <a:solidFill>
                  <a:schemeClr val="bg1"/>
                </a:solidFill>
                <a:latin typeface="Segoe Script" panose="020B0504020000000003" pitchFamily="34" charset="0"/>
              </a:rPr>
              <a:t>8. Le rôle du parent</a:t>
            </a:r>
          </a:p>
          <a:p>
            <a:pPr algn="ctr"/>
            <a:endParaRPr lang="fr-FR" sz="800" b="1" noProof="0" dirty="0">
              <a:solidFill>
                <a:schemeClr val="bg1"/>
              </a:solidFill>
              <a:latin typeface="Segoe Script" panose="020B0504020000000003" pitchFamily="34" charset="0"/>
            </a:endParaRPr>
          </a:p>
          <a:p>
            <a:pPr algn="ctr"/>
            <a:r>
              <a:rPr lang="fr-FR" sz="2400" b="1" noProof="0" dirty="0">
                <a:solidFill>
                  <a:schemeClr val="bg1"/>
                </a:solidFill>
                <a:latin typeface="Segoe Script" panose="020B0504020000000003" pitchFamily="34" charset="0"/>
              </a:rPr>
              <a:t>À vous la parole !</a:t>
            </a:r>
          </a:p>
          <a:p>
            <a:pPr algn="ctr"/>
            <a:endParaRPr lang="fr-FR" sz="800" b="1" noProof="0" dirty="0">
              <a:solidFill>
                <a:schemeClr val="bg1"/>
              </a:solidFill>
              <a:latin typeface="Segoe Script" panose="020B0504020000000003" pitchFamily="34" charset="0"/>
            </a:endParaRPr>
          </a:p>
        </p:txBody>
      </p:sp>
    </p:spTree>
    <p:extLst>
      <p:ext uri="{BB962C8B-B14F-4D97-AF65-F5344CB8AC3E}">
        <p14:creationId xmlns:p14="http://schemas.microsoft.com/office/powerpoint/2010/main" val="1342016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6">
                                            <p:txEl>
                                              <p:pRg st="4" end="4"/>
                                            </p:txEl>
                                          </p:spTgt>
                                        </p:tgtEl>
                                      </p:cBhvr>
                                      <p:by x="110000" y="110000"/>
                                    </p:animScale>
                                  </p:childTnLst>
                                </p:cTn>
                              </p:par>
                              <p:par>
                                <p:cTn id="7" presetID="9" presetClass="emph" presetSubtype="0" nodeType="withEffect">
                                  <p:stCondLst>
                                    <p:cond delay="0"/>
                                  </p:stCondLst>
                                  <p:childTnLst>
                                    <p:set>
                                      <p:cBhvr rctx="PPT">
                                        <p:cTn id="8" dur="indefinite"/>
                                        <p:tgtEl>
                                          <p:spTgt spid="6">
                                            <p:txEl>
                                              <p:pRg st="5" end="5"/>
                                            </p:txEl>
                                          </p:spTgt>
                                        </p:tgtEl>
                                        <p:attrNameLst>
                                          <p:attrName>style.opacity</p:attrName>
                                        </p:attrNameLst>
                                      </p:cBhvr>
                                      <p:to>
                                        <p:strVal val="0.5"/>
                                      </p:to>
                                    </p:set>
                                    <p:animEffect filter="image" prLst="opacity: 0.5">
                                      <p:cBhvr rctx="IE">
                                        <p:cTn id="9" dur="indefinite"/>
                                        <p:tgtEl>
                                          <p:spTgt spid="6">
                                            <p:txEl>
                                              <p:pRg st="5" end="5"/>
                                            </p:txEl>
                                          </p:spTgt>
                                        </p:tgtEl>
                                      </p:cBhvr>
                                    </p:animEffect>
                                  </p:childTnLst>
                                </p:cTn>
                              </p:par>
                              <p:par>
                                <p:cTn id="10" presetID="9" presetClass="emph" presetSubtype="0" nodeType="withEffect">
                                  <p:stCondLst>
                                    <p:cond delay="0"/>
                                  </p:stCondLst>
                                  <p:childTnLst>
                                    <p:set>
                                      <p:cBhvr rctx="PPT">
                                        <p:cTn id="11" dur="indefinite"/>
                                        <p:tgtEl>
                                          <p:spTgt spid="6">
                                            <p:txEl>
                                              <p:pRg st="6" end="6"/>
                                            </p:txEl>
                                          </p:spTgt>
                                        </p:tgtEl>
                                        <p:attrNameLst>
                                          <p:attrName>style.opacity</p:attrName>
                                        </p:attrNameLst>
                                      </p:cBhvr>
                                      <p:to>
                                        <p:strVal val="0.5"/>
                                      </p:to>
                                    </p:set>
                                    <p:animEffect filter="image" prLst="opacity: 0.5">
                                      <p:cBhvr rctx="IE">
                                        <p:cTn id="12" dur="indefinite"/>
                                        <p:tgtEl>
                                          <p:spTgt spid="6">
                                            <p:txEl>
                                              <p:pRg st="6" end="6"/>
                                            </p:txEl>
                                          </p:spTgt>
                                        </p:tgtEl>
                                      </p:cBhvr>
                                    </p:animEffect>
                                  </p:childTnLst>
                                </p:cTn>
                              </p:par>
                              <p:par>
                                <p:cTn id="13" presetID="9" presetClass="emph" presetSubtype="0" nodeType="withEffect">
                                  <p:stCondLst>
                                    <p:cond delay="0"/>
                                  </p:stCondLst>
                                  <p:childTnLst>
                                    <p:set>
                                      <p:cBhvr rctx="PPT">
                                        <p:cTn id="14" dur="indefinite"/>
                                        <p:tgtEl>
                                          <p:spTgt spid="6">
                                            <p:txEl>
                                              <p:pRg st="7" end="7"/>
                                            </p:txEl>
                                          </p:spTgt>
                                        </p:tgtEl>
                                        <p:attrNameLst>
                                          <p:attrName>style.opacity</p:attrName>
                                        </p:attrNameLst>
                                      </p:cBhvr>
                                      <p:to>
                                        <p:strVal val="0.5"/>
                                      </p:to>
                                    </p:set>
                                    <p:animEffect filter="image" prLst="opacity: 0.5">
                                      <p:cBhvr rctx="IE">
                                        <p:cTn id="15" dur="indefinite"/>
                                        <p:tgtEl>
                                          <p:spTgt spid="6">
                                            <p:txEl>
                                              <p:pRg st="7" end="7"/>
                                            </p:txEl>
                                          </p:spTgt>
                                        </p:tgtEl>
                                      </p:cBhvr>
                                    </p:animEffect>
                                  </p:childTnLst>
                                </p:cTn>
                              </p:par>
                              <p:par>
                                <p:cTn id="16" presetID="9" presetClass="emph" presetSubtype="0" nodeType="withEffect">
                                  <p:stCondLst>
                                    <p:cond delay="0"/>
                                  </p:stCondLst>
                                  <p:childTnLst>
                                    <p:set>
                                      <p:cBhvr rctx="PPT">
                                        <p:cTn id="17" dur="indefinite"/>
                                        <p:tgtEl>
                                          <p:spTgt spid="6">
                                            <p:txEl>
                                              <p:pRg st="8" end="8"/>
                                            </p:txEl>
                                          </p:spTgt>
                                        </p:tgtEl>
                                        <p:attrNameLst>
                                          <p:attrName>style.opacity</p:attrName>
                                        </p:attrNameLst>
                                      </p:cBhvr>
                                      <p:to>
                                        <p:strVal val="0.5"/>
                                      </p:to>
                                    </p:set>
                                    <p:animEffect filter="image" prLst="opacity: 0.5">
                                      <p:cBhvr rctx="IE">
                                        <p:cTn id="18" dur="indefinite"/>
                                        <p:tgtEl>
                                          <p:spTgt spid="6">
                                            <p:txEl>
                                              <p:pRg st="8" end="8"/>
                                            </p:txEl>
                                          </p:spTgt>
                                        </p:tgtEl>
                                      </p:cBhvr>
                                    </p:animEffect>
                                  </p:childTnLst>
                                </p:cTn>
                              </p:par>
                              <p:par>
                                <p:cTn id="19" presetID="9" presetClass="emph" presetSubtype="0" nodeType="withEffect">
                                  <p:stCondLst>
                                    <p:cond delay="0"/>
                                  </p:stCondLst>
                                  <p:childTnLst>
                                    <p:set>
                                      <p:cBhvr rctx="PPT">
                                        <p:cTn id="20" dur="indefinite"/>
                                        <p:tgtEl>
                                          <p:spTgt spid="6">
                                            <p:txEl>
                                              <p:pRg st="9" end="9"/>
                                            </p:txEl>
                                          </p:spTgt>
                                        </p:tgtEl>
                                        <p:attrNameLst>
                                          <p:attrName>style.opacity</p:attrName>
                                        </p:attrNameLst>
                                      </p:cBhvr>
                                      <p:to>
                                        <p:strVal val="0.5"/>
                                      </p:to>
                                    </p:set>
                                    <p:animEffect filter="image" prLst="opacity: 0.5">
                                      <p:cBhvr rctx="IE">
                                        <p:cTn id="21" dur="indefinite"/>
                                        <p:tgtEl>
                                          <p:spTgt spid="6">
                                            <p:txEl>
                                              <p:pRg st="9" end="9"/>
                                            </p:txEl>
                                          </p:spTgt>
                                        </p:tgtEl>
                                      </p:cBhvr>
                                    </p:animEffect>
                                  </p:childTnLst>
                                </p:cTn>
                              </p:par>
                              <p:par>
                                <p:cTn id="22" presetID="9" presetClass="emph" presetSubtype="0" nodeType="withEffect">
                                  <p:stCondLst>
                                    <p:cond delay="0"/>
                                  </p:stCondLst>
                                  <p:childTnLst>
                                    <p:set>
                                      <p:cBhvr rctx="PPT">
                                        <p:cTn id="23" dur="indefinite"/>
                                        <p:tgtEl>
                                          <p:spTgt spid="6">
                                            <p:txEl>
                                              <p:pRg st="10" end="10"/>
                                            </p:txEl>
                                          </p:spTgt>
                                        </p:tgtEl>
                                        <p:attrNameLst>
                                          <p:attrName>style.opacity</p:attrName>
                                        </p:attrNameLst>
                                      </p:cBhvr>
                                      <p:to>
                                        <p:strVal val="0.5"/>
                                      </p:to>
                                    </p:set>
                                    <p:animEffect filter="image" prLst="opacity: 0.5">
                                      <p:cBhvr rctx="IE">
                                        <p:cTn id="24" dur="indefinite"/>
                                        <p:tgtEl>
                                          <p:spTgt spid="6">
                                            <p:txEl>
                                              <p:pRg st="10" end="10"/>
                                            </p:txEl>
                                          </p:spTgt>
                                        </p:tgtEl>
                                      </p:cBhvr>
                                    </p:animEffect>
                                  </p:childTnLst>
                                </p:cTn>
                              </p:par>
                              <p:par>
                                <p:cTn id="25" presetID="9" presetClass="emph" presetSubtype="0" nodeType="withEffect">
                                  <p:stCondLst>
                                    <p:cond delay="0"/>
                                  </p:stCondLst>
                                  <p:childTnLst>
                                    <p:set>
                                      <p:cBhvr rctx="PPT">
                                        <p:cTn id="26" dur="indefinite"/>
                                        <p:tgtEl>
                                          <p:spTgt spid="6">
                                            <p:txEl>
                                              <p:pRg st="3" end="3"/>
                                            </p:txEl>
                                          </p:spTgt>
                                        </p:tgtEl>
                                        <p:attrNameLst>
                                          <p:attrName>style.opacity</p:attrName>
                                        </p:attrNameLst>
                                      </p:cBhvr>
                                      <p:to>
                                        <p:strVal val="0.5"/>
                                      </p:to>
                                    </p:set>
                                    <p:animEffect filter="image" prLst="opacity: 0.5">
                                      <p:cBhvr rctx="IE">
                                        <p:cTn id="27" dur="indefinite"/>
                                        <p:tgtEl>
                                          <p:spTgt spid="6">
                                            <p:txEl>
                                              <p:pRg st="3" end="3"/>
                                            </p:txEl>
                                          </p:spTgt>
                                        </p:tgtEl>
                                      </p:cBhvr>
                                    </p:animEffect>
                                  </p:childTnLst>
                                </p:cTn>
                              </p:par>
                              <p:par>
                                <p:cTn id="28" presetID="9" presetClass="emph" presetSubtype="0" nodeType="withEffect">
                                  <p:stCondLst>
                                    <p:cond delay="0"/>
                                  </p:stCondLst>
                                  <p:childTnLst>
                                    <p:set>
                                      <p:cBhvr rctx="PPT">
                                        <p:cTn id="29" dur="indefinite"/>
                                        <p:tgtEl>
                                          <p:spTgt spid="6">
                                            <p:txEl>
                                              <p:pRg st="12" end="12"/>
                                            </p:txEl>
                                          </p:spTgt>
                                        </p:tgtEl>
                                        <p:attrNameLst>
                                          <p:attrName>style.opacity</p:attrName>
                                        </p:attrNameLst>
                                      </p:cBhvr>
                                      <p:to>
                                        <p:strVal val="0.5"/>
                                      </p:to>
                                    </p:set>
                                    <p:animEffect filter="image" prLst="opacity: 0.5">
                                      <p:cBhvr rctx="IE">
                                        <p:cTn id="30" dur="indefinite"/>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61832" y="-567882"/>
            <a:ext cx="5602516"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50</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Le rôle du parent</a:t>
            </a:r>
          </a:p>
        </p:txBody>
      </p:sp>
      <p:sp>
        <p:nvSpPr>
          <p:cNvPr id="3" name="TextBox 2"/>
          <p:cNvSpPr txBox="1"/>
          <p:nvPr/>
        </p:nvSpPr>
        <p:spPr>
          <a:xfrm>
            <a:off x="439270" y="1599655"/>
            <a:ext cx="11607800" cy="3754874"/>
          </a:xfrm>
          <a:prstGeom prst="rect">
            <a:avLst/>
          </a:prstGeom>
          <a:noFill/>
        </p:spPr>
        <p:txBody>
          <a:bodyPr wrap="square" rtlCol="0">
            <a:spAutoFit/>
          </a:bodyPr>
          <a:lstStyle/>
          <a:p>
            <a:pPr marL="342900" indent="-342900">
              <a:buFont typeface="Times New Roman" panose="02020603050405020304" pitchFamily="18" charset="0"/>
              <a:buChar char="→"/>
            </a:pPr>
            <a:r>
              <a:rPr lang="fr-FR" sz="2400" dirty="0">
                <a:solidFill>
                  <a:schemeClr val="accent2"/>
                </a:solidFill>
                <a:latin typeface="+mj-lt"/>
              </a:rPr>
              <a:t> munis des documents complétés, se présenter à Lauzelle :</a:t>
            </a:r>
          </a:p>
          <a:p>
            <a:endParaRPr lang="fr-FR" sz="1000" dirty="0">
              <a:solidFill>
                <a:schemeClr val="accent2"/>
              </a:solidFill>
              <a:latin typeface="+mj-lt"/>
            </a:endParaRPr>
          </a:p>
          <a:p>
            <a:pPr marL="1257300" lvl="2" indent="-342900">
              <a:buFont typeface="Wingdings" panose="05000000000000000000" pitchFamily="2" charset="2"/>
              <a:buChar char="ü"/>
            </a:pPr>
            <a:r>
              <a:rPr lang="fr-FR" sz="2400" dirty="0">
                <a:solidFill>
                  <a:schemeClr val="accent2"/>
                </a:solidFill>
                <a:latin typeface="+mj-lt"/>
              </a:rPr>
              <a:t>avec une copie de la carte d’identité des parents et de l’enfant</a:t>
            </a:r>
          </a:p>
          <a:p>
            <a:pPr lvl="2"/>
            <a:endParaRPr lang="fr-FR" sz="1000" dirty="0">
              <a:solidFill>
                <a:schemeClr val="accent2"/>
              </a:solidFill>
              <a:latin typeface="+mj-lt"/>
            </a:endParaRPr>
          </a:p>
          <a:p>
            <a:pPr marL="1257300" lvl="2" indent="-342900">
              <a:buFont typeface="Wingdings" panose="05000000000000000000" pitchFamily="2" charset="2"/>
              <a:buChar char="ü"/>
            </a:pPr>
            <a:r>
              <a:rPr lang="fr-FR" sz="2400" dirty="0">
                <a:solidFill>
                  <a:schemeClr val="accent2"/>
                </a:solidFill>
                <a:latin typeface="+mj-lt"/>
              </a:rPr>
              <a:t>en ayant réfléchi aux 3 choix qui vous seront demandés :</a:t>
            </a:r>
          </a:p>
          <a:p>
            <a:pPr lvl="2"/>
            <a:endParaRPr lang="fr-FR" sz="1000" dirty="0">
              <a:solidFill>
                <a:schemeClr val="accent2"/>
              </a:solidFill>
              <a:latin typeface="+mj-lt"/>
            </a:endParaRPr>
          </a:p>
          <a:p>
            <a:pPr marL="2171700" lvl="4" indent="-342900">
              <a:buFont typeface="Wingdings" panose="05000000000000000000" pitchFamily="2" charset="2"/>
              <a:buChar char="q"/>
            </a:pPr>
            <a:r>
              <a:rPr lang="fr-FR" sz="2000" dirty="0">
                <a:solidFill>
                  <a:schemeClr val="accent2"/>
                </a:solidFill>
                <a:latin typeface="+mj-lt"/>
              </a:rPr>
              <a:t>choix du cours philosophique </a:t>
            </a:r>
          </a:p>
          <a:p>
            <a:pPr lvl="4"/>
            <a:r>
              <a:rPr lang="fr-FR" sz="2000" dirty="0">
                <a:solidFill>
                  <a:schemeClr val="accent2"/>
                </a:solidFill>
                <a:latin typeface="+mj-lt"/>
              </a:rPr>
              <a:t>       (CPC ; morale ; religion catholique, orthodoxe, protestante, judaïque ou islamique)</a:t>
            </a:r>
          </a:p>
          <a:p>
            <a:pPr lvl="4"/>
            <a:endParaRPr lang="fr-FR" sz="800" dirty="0">
              <a:solidFill>
                <a:schemeClr val="accent2"/>
              </a:solidFill>
              <a:latin typeface="+mj-lt"/>
            </a:endParaRPr>
          </a:p>
          <a:p>
            <a:pPr marL="2171700" lvl="4" indent="-342900">
              <a:buFont typeface="Wingdings" panose="05000000000000000000" pitchFamily="2" charset="2"/>
              <a:buChar char="q"/>
            </a:pPr>
            <a:r>
              <a:rPr lang="fr-FR" sz="2000" dirty="0">
                <a:solidFill>
                  <a:schemeClr val="accent2"/>
                </a:solidFill>
                <a:latin typeface="+mj-lt"/>
              </a:rPr>
              <a:t>choix de la LM1 </a:t>
            </a:r>
          </a:p>
          <a:p>
            <a:pPr lvl="4"/>
            <a:r>
              <a:rPr lang="fr-FR" sz="2000" dirty="0">
                <a:solidFill>
                  <a:schemeClr val="accent2"/>
                </a:solidFill>
                <a:latin typeface="+mj-lt"/>
              </a:rPr>
              <a:t>       (néerlandais ou anglais / sans obligation de continuer la langue suivie à l’école primaire)</a:t>
            </a:r>
          </a:p>
          <a:p>
            <a:pPr lvl="4"/>
            <a:endParaRPr lang="fr-FR" sz="800" dirty="0">
              <a:solidFill>
                <a:schemeClr val="accent2"/>
              </a:solidFill>
              <a:latin typeface="+mj-lt"/>
            </a:endParaRPr>
          </a:p>
          <a:p>
            <a:pPr marL="2171700" lvl="4" indent="-342900">
              <a:buFont typeface="Wingdings" panose="05000000000000000000" pitchFamily="2" charset="2"/>
              <a:buChar char="q"/>
            </a:pPr>
            <a:r>
              <a:rPr lang="fr-FR" sz="2000" dirty="0">
                <a:solidFill>
                  <a:schemeClr val="accent2"/>
                </a:solidFill>
                <a:latin typeface="+mj-lt"/>
              </a:rPr>
              <a:t>choix de l’activité : latin ou domaine</a:t>
            </a:r>
          </a:p>
          <a:p>
            <a:pPr marL="2171700" lvl="4" indent="-342900">
              <a:buFont typeface="Wingdings" panose="05000000000000000000" pitchFamily="2" charset="2"/>
              <a:buChar char="q"/>
            </a:pPr>
            <a:endParaRPr lang="fr-FR" sz="2000" dirty="0">
              <a:solidFill>
                <a:schemeClr val="accent2"/>
              </a:solidFill>
              <a:latin typeface="+mj-lt"/>
            </a:endParaRPr>
          </a:p>
        </p:txBody>
      </p:sp>
    </p:spTree>
    <p:extLst>
      <p:ext uri="{BB962C8B-B14F-4D97-AF65-F5344CB8AC3E}">
        <p14:creationId xmlns:p14="http://schemas.microsoft.com/office/powerpoint/2010/main" val="182620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6" end="6"/>
                                            </p:txEl>
                                          </p:spTgt>
                                        </p:tgtEl>
                                      </p:cBhvr>
                                    </p:animEffect>
                                  </p:childTnLst>
                                </p:cTn>
                              </p:par>
                              <p:par>
                                <p:cTn id="31" presetID="55"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p:cTn id="33"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7" end="7"/>
                                            </p:txEl>
                                          </p:spTgt>
                                        </p:tgtEl>
                                      </p:cBhvr>
                                    </p:animEffect>
                                  </p:childTnLst>
                                </p:cTn>
                              </p:par>
                            </p:childTnLst>
                          </p:cTn>
                        </p:par>
                        <p:par>
                          <p:cTn id="36" fill="hold">
                            <p:stCondLst>
                              <p:cond delay="1000"/>
                            </p:stCondLst>
                            <p:childTnLst>
                              <p:par>
                                <p:cTn id="37" presetID="55" presetClass="entr" presetSubtype="0" fill="hold" nodeType="after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p:cTn id="39" dur="10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9" end="9"/>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3">
                                            <p:txEl>
                                              <p:pRg st="10" end="10"/>
                                            </p:txEl>
                                          </p:spTgt>
                                        </p:tgtEl>
                                        <p:attrNameLst>
                                          <p:attrName>style.visibility</p:attrName>
                                        </p:attrNameLst>
                                      </p:cBhvr>
                                      <p:to>
                                        <p:strVal val="visible"/>
                                      </p:to>
                                    </p:set>
                                    <p:anim calcmode="lin" valueType="num">
                                      <p:cBhvr>
                                        <p:cTn id="44" dur="1000" fill="hold"/>
                                        <p:tgtEl>
                                          <p:spTgt spid="3">
                                            <p:txEl>
                                              <p:pRg st="10" end="10"/>
                                            </p:txEl>
                                          </p:spTgt>
                                        </p:tgtEl>
                                        <p:attrNameLst>
                                          <p:attrName>ppt_w</p:attrName>
                                        </p:attrNameLst>
                                      </p:cBhvr>
                                      <p:tavLst>
                                        <p:tav tm="0">
                                          <p:val>
                                            <p:strVal val="#ppt_w*0.70"/>
                                          </p:val>
                                        </p:tav>
                                        <p:tav tm="100000">
                                          <p:val>
                                            <p:strVal val="#ppt_w"/>
                                          </p:val>
                                        </p:tav>
                                      </p:tavLst>
                                    </p:anim>
                                    <p:anim calcmode="lin" valueType="num">
                                      <p:cBhvr>
                                        <p:cTn id="45" dur="1000" fill="hold"/>
                                        <p:tgtEl>
                                          <p:spTgt spid="3">
                                            <p:txEl>
                                              <p:pRg st="10" end="10"/>
                                            </p:txEl>
                                          </p:spTgt>
                                        </p:tgtEl>
                                        <p:attrNameLst>
                                          <p:attrName>ppt_h</p:attrName>
                                        </p:attrNameLst>
                                      </p:cBhvr>
                                      <p:tavLst>
                                        <p:tav tm="0">
                                          <p:val>
                                            <p:strVal val="#ppt_h"/>
                                          </p:val>
                                        </p:tav>
                                        <p:tav tm="100000">
                                          <p:val>
                                            <p:strVal val="#ppt_h"/>
                                          </p:val>
                                        </p:tav>
                                      </p:tavLst>
                                    </p:anim>
                                    <p:animEffect transition="in" filter="fade">
                                      <p:cBhvr>
                                        <p:cTn id="46" dur="1000"/>
                                        <p:tgtEl>
                                          <p:spTgt spid="3">
                                            <p:txEl>
                                              <p:pRg st="10" end="10"/>
                                            </p:txEl>
                                          </p:spTgt>
                                        </p:tgtEl>
                                      </p:cBhvr>
                                    </p:animEffect>
                                  </p:childTnLst>
                                </p:cTn>
                              </p:par>
                            </p:childTnLst>
                          </p:cTn>
                        </p:par>
                        <p:par>
                          <p:cTn id="47" fill="hold">
                            <p:stCondLst>
                              <p:cond delay="2000"/>
                            </p:stCondLst>
                            <p:childTnLst>
                              <p:par>
                                <p:cTn id="48" presetID="55" presetClass="entr" presetSubtype="0" fill="hold" nodeType="afterEffect">
                                  <p:stCondLst>
                                    <p:cond delay="0"/>
                                  </p:stCondLst>
                                  <p:childTnLst>
                                    <p:set>
                                      <p:cBhvr>
                                        <p:cTn id="49" dur="1" fill="hold">
                                          <p:stCondLst>
                                            <p:cond delay="0"/>
                                          </p:stCondLst>
                                        </p:cTn>
                                        <p:tgtEl>
                                          <p:spTgt spid="3">
                                            <p:txEl>
                                              <p:pRg st="12" end="12"/>
                                            </p:txEl>
                                          </p:spTgt>
                                        </p:tgtEl>
                                        <p:attrNameLst>
                                          <p:attrName>style.visibility</p:attrName>
                                        </p:attrNameLst>
                                      </p:cBhvr>
                                      <p:to>
                                        <p:strVal val="visible"/>
                                      </p:to>
                                    </p:set>
                                    <p:anim calcmode="lin" valueType="num">
                                      <p:cBhvr>
                                        <p:cTn id="50" dur="1000" fill="hold"/>
                                        <p:tgtEl>
                                          <p:spTgt spid="3">
                                            <p:txEl>
                                              <p:pRg st="12" end="12"/>
                                            </p:txEl>
                                          </p:spTgt>
                                        </p:tgtEl>
                                        <p:attrNameLst>
                                          <p:attrName>ppt_w</p:attrName>
                                        </p:attrNameLst>
                                      </p:cBhvr>
                                      <p:tavLst>
                                        <p:tav tm="0">
                                          <p:val>
                                            <p:strVal val="#ppt_w*0.70"/>
                                          </p:val>
                                        </p:tav>
                                        <p:tav tm="100000">
                                          <p:val>
                                            <p:strVal val="#ppt_w"/>
                                          </p:val>
                                        </p:tav>
                                      </p:tavLst>
                                    </p:anim>
                                    <p:anim calcmode="lin" valueType="num">
                                      <p:cBhvr>
                                        <p:cTn id="51" dur="1000" fill="hold"/>
                                        <p:tgtEl>
                                          <p:spTgt spid="3">
                                            <p:txEl>
                                              <p:pRg st="12" end="12"/>
                                            </p:txEl>
                                          </p:spTgt>
                                        </p:tgtEl>
                                        <p:attrNameLst>
                                          <p:attrName>ppt_h</p:attrName>
                                        </p:attrNameLst>
                                      </p:cBhvr>
                                      <p:tavLst>
                                        <p:tav tm="0">
                                          <p:val>
                                            <p:strVal val="#ppt_h"/>
                                          </p:val>
                                        </p:tav>
                                        <p:tav tm="100000">
                                          <p:val>
                                            <p:strVal val="#ppt_h"/>
                                          </p:val>
                                        </p:tav>
                                      </p:tavLst>
                                    </p:anim>
                                    <p:animEffect transition="in" filter="fade">
                                      <p:cBhvr>
                                        <p:cTn id="52" dur="1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5705236" y="488714"/>
            <a:ext cx="7715707"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51</a:t>
            </a:fld>
            <a:endParaRPr lang="fr-FR" sz="1200" dirty="0">
              <a:solidFill>
                <a:schemeClr val="bg1"/>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3462" y="6450381"/>
            <a:ext cx="3852333" cy="407140"/>
          </a:xfrm>
          <a:prstGeom prst="rect">
            <a:avLst/>
          </a:prstGeom>
        </p:spPr>
      </p:pic>
      <p:sp>
        <p:nvSpPr>
          <p:cNvPr id="3" name="Text Placeholder 2"/>
          <p:cNvSpPr>
            <a:spLocks noGrp="1"/>
          </p:cNvSpPr>
          <p:nvPr>
            <p:ph type="body" sz="quarter" idx="11"/>
          </p:nvPr>
        </p:nvSpPr>
        <p:spPr>
          <a:xfrm>
            <a:off x="534667" y="557566"/>
            <a:ext cx="10769921" cy="3368675"/>
          </a:xfrm>
        </p:spPr>
        <p:txBody>
          <a:bodyPr/>
          <a:lstStyle/>
          <a:p>
            <a:endParaRPr lang="fr-FR" sz="2400" b="1" noProof="0" dirty="0">
              <a:solidFill>
                <a:schemeClr val="accent2"/>
              </a:solidFill>
              <a:latin typeface="+mj-lt"/>
            </a:endParaRPr>
          </a:p>
          <a:p>
            <a:endParaRPr lang="fr-FR" sz="2400" b="1" noProof="0" dirty="0">
              <a:solidFill>
                <a:schemeClr val="accent2"/>
              </a:solidFill>
              <a:latin typeface="+mj-lt"/>
            </a:endParaRPr>
          </a:p>
          <a:p>
            <a:r>
              <a:rPr lang="fr-FR" sz="2400" b="1" noProof="0" dirty="0">
                <a:solidFill>
                  <a:schemeClr val="accent2"/>
                </a:solidFill>
                <a:latin typeface="+mj-lt"/>
              </a:rPr>
              <a:t>N’hésitez pas à :</a:t>
            </a:r>
          </a:p>
          <a:p>
            <a:endParaRPr lang="fr-FR" sz="2400" b="1" noProof="0" dirty="0">
              <a:solidFill>
                <a:schemeClr val="accent2"/>
              </a:solidFill>
              <a:latin typeface="+mj-lt"/>
            </a:endParaRPr>
          </a:p>
          <a:p>
            <a:pPr marL="285750" indent="-285750">
              <a:buFont typeface="Wingdings" panose="05000000000000000000" pitchFamily="2" charset="2"/>
              <a:buChar char="Ø"/>
            </a:pPr>
            <a:r>
              <a:rPr lang="fr-FR" sz="2400" b="1" noProof="0" dirty="0">
                <a:solidFill>
                  <a:schemeClr val="accent2"/>
                </a:solidFill>
                <a:latin typeface="+mj-lt"/>
              </a:rPr>
              <a:t>consulter notre site web : </a:t>
            </a:r>
            <a:r>
              <a:rPr lang="fr-FR" sz="2400" b="1" noProof="0" dirty="0">
                <a:solidFill>
                  <a:schemeClr val="accent2"/>
                </a:solidFill>
                <a:latin typeface="+mj-lt"/>
                <a:hlinkClick r:id="rId6"/>
              </a:rPr>
              <a:t>www.aro-lauzelle.be</a:t>
            </a:r>
            <a:endParaRPr lang="fr-FR" sz="2400" b="1" noProof="0" dirty="0">
              <a:solidFill>
                <a:schemeClr val="accent2"/>
              </a:solidFill>
              <a:latin typeface="+mj-lt"/>
            </a:endParaRPr>
          </a:p>
          <a:p>
            <a:endParaRPr lang="fr-FR" sz="2400" b="1" noProof="0" dirty="0">
              <a:solidFill>
                <a:schemeClr val="accent2"/>
              </a:solidFill>
              <a:latin typeface="+mj-lt"/>
            </a:endParaRPr>
          </a:p>
          <a:p>
            <a:pPr marL="285750" indent="-285750">
              <a:buFont typeface="Wingdings" panose="05000000000000000000" pitchFamily="2" charset="2"/>
              <a:buChar char="Ø"/>
            </a:pPr>
            <a:r>
              <a:rPr lang="fr-FR" sz="2400" b="1" noProof="0" dirty="0">
                <a:solidFill>
                  <a:schemeClr val="accent2"/>
                </a:solidFill>
                <a:latin typeface="+mj-lt"/>
              </a:rPr>
              <a:t>suivre notre page </a:t>
            </a:r>
            <a:r>
              <a:rPr lang="fr-FR" sz="2400" b="1" noProof="0" dirty="0" err="1">
                <a:solidFill>
                  <a:schemeClr val="accent2"/>
                </a:solidFill>
                <a:latin typeface="+mj-lt"/>
              </a:rPr>
              <a:t>FaceBook</a:t>
            </a:r>
            <a:endParaRPr lang="fr-FR" sz="2400" b="1" noProof="0" dirty="0">
              <a:solidFill>
                <a:schemeClr val="accent2"/>
              </a:solidFill>
              <a:latin typeface="+mj-lt"/>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74548" y="1963294"/>
            <a:ext cx="3226667" cy="2160000"/>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30675" y="-7776"/>
            <a:ext cx="3226667" cy="21600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34397" y="529354"/>
            <a:ext cx="3226667" cy="2160000"/>
          </a:xfrm>
          <a:prstGeom prst="rect">
            <a:avLst/>
          </a:prstGeom>
        </p:spPr>
      </p:pic>
    </p:spTree>
    <p:extLst>
      <p:ext uri="{BB962C8B-B14F-4D97-AF65-F5344CB8AC3E}">
        <p14:creationId xmlns:p14="http://schemas.microsoft.com/office/powerpoint/2010/main" val="783833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726199" y="-554503"/>
            <a:ext cx="5629275"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6</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6" name="Text Placeholder 5"/>
          <p:cNvSpPr>
            <a:spLocks noGrp="1"/>
          </p:cNvSpPr>
          <p:nvPr>
            <p:ph type="body" sz="quarter" idx="11"/>
          </p:nvPr>
        </p:nvSpPr>
        <p:spPr>
          <a:xfrm>
            <a:off x="436260" y="1545816"/>
            <a:ext cx="11374740" cy="4783530"/>
          </a:xfrm>
        </p:spPr>
        <p:txBody>
          <a:bodyPr/>
          <a:lstStyle/>
          <a:p>
            <a:pPr marL="285750" indent="-285750">
              <a:buFont typeface="Arial" panose="020B0604020202020204" pitchFamily="34" charset="0"/>
              <a:buChar char="•"/>
            </a:pPr>
            <a:r>
              <a:rPr lang="fr-FR" sz="2000" noProof="0" dirty="0">
                <a:solidFill>
                  <a:schemeClr val="accent2"/>
                </a:solidFill>
                <a:latin typeface="+mj-lt"/>
              </a:rPr>
              <a:t>pensé &amp; mis en place par Roland Lambeau</a:t>
            </a:r>
          </a:p>
          <a:p>
            <a:pPr marL="285750" indent="-285750">
              <a:buFont typeface="Arial" panose="020B0604020202020204" pitchFamily="34" charset="0"/>
              <a:buChar char="•"/>
            </a:pPr>
            <a:r>
              <a:rPr lang="fr-FR" sz="2000" noProof="0" dirty="0">
                <a:solidFill>
                  <a:schemeClr val="accent2"/>
                </a:solidFill>
                <a:latin typeface="+mj-lt"/>
              </a:rPr>
              <a:t>méthodes actives &amp; participatives</a:t>
            </a:r>
          </a:p>
          <a:p>
            <a:pPr algn="ctr"/>
            <a:endParaRPr lang="fr-FR" sz="2000" b="1" cap="all" noProof="0" dirty="0">
              <a:latin typeface="+mj-lt"/>
            </a:endParaRPr>
          </a:p>
          <a:p>
            <a:pPr marL="342900" indent="-342900">
              <a:buFont typeface="Wingdings" panose="05000000000000000000" pitchFamily="2" charset="2"/>
              <a:buChar char="Ø"/>
            </a:pPr>
            <a:r>
              <a:rPr lang="fr-FR" sz="2400" b="1" u="sng" cap="all" noProof="0" dirty="0">
                <a:solidFill>
                  <a:schemeClr val="accent2"/>
                </a:solidFill>
                <a:latin typeface="+mj-lt"/>
              </a:rPr>
              <a:t>Seul</a:t>
            </a:r>
            <a:r>
              <a:rPr lang="fr-FR" sz="2400" b="1" noProof="0" dirty="0">
                <a:solidFill>
                  <a:schemeClr val="accent2"/>
                </a:solidFill>
                <a:latin typeface="+mj-lt"/>
              </a:rPr>
              <a:t> ou en </a:t>
            </a:r>
            <a:r>
              <a:rPr lang="fr-FR" sz="2400" b="1" u="sng" cap="all" noProof="0" dirty="0">
                <a:solidFill>
                  <a:schemeClr val="accent2"/>
                </a:solidFill>
                <a:latin typeface="+mj-lt"/>
              </a:rPr>
              <a:t>groupe</a:t>
            </a:r>
            <a:r>
              <a:rPr lang="fr-FR" sz="2400" b="1" noProof="0" dirty="0">
                <a:solidFill>
                  <a:schemeClr val="accent2"/>
                </a:solidFill>
                <a:latin typeface="+mj-lt"/>
              </a:rPr>
              <a:t>, l’élève est l’ACTEUR principal dans</a:t>
            </a:r>
            <a:r>
              <a:rPr lang="fr-FR" sz="2000" b="1" noProof="0" dirty="0"/>
              <a:t> </a:t>
            </a:r>
          </a:p>
          <a:p>
            <a:pPr algn="ctr"/>
            <a:endParaRPr lang="fr-FR" sz="2000" b="1" noProof="0" dirty="0"/>
          </a:p>
          <a:p>
            <a:pPr algn="ctr"/>
            <a:endParaRPr lang="fr-FR" sz="2000" b="1" noProof="0" dirty="0"/>
          </a:p>
          <a:p>
            <a:pPr algn="ctr"/>
            <a:r>
              <a:rPr lang="fr-FR" sz="2000" b="1" noProof="0" dirty="0"/>
              <a:t> </a:t>
            </a:r>
          </a:p>
          <a:p>
            <a:pPr algn="ctr"/>
            <a:endParaRPr lang="fr-FR" sz="2000" noProof="0" dirty="0">
              <a:solidFill>
                <a:schemeClr val="accent2"/>
              </a:solidFill>
              <a:latin typeface="+mj-lt"/>
            </a:endParaRPr>
          </a:p>
          <a:p>
            <a:pPr algn="ctr"/>
            <a:endParaRPr lang="fr-FR" sz="2000" noProof="0" dirty="0">
              <a:solidFill>
                <a:schemeClr val="accent2"/>
              </a:solidFill>
              <a:latin typeface="+mj-lt"/>
            </a:endParaRPr>
          </a:p>
          <a:p>
            <a:pPr algn="ctr"/>
            <a:endParaRPr lang="fr-FR" sz="2000" noProof="0" dirty="0">
              <a:solidFill>
                <a:schemeClr val="accent2"/>
              </a:solidFill>
              <a:latin typeface="+mj-lt"/>
            </a:endParaRPr>
          </a:p>
          <a:p>
            <a:pPr algn="ctr"/>
            <a:r>
              <a:rPr lang="fr-FR" sz="2000" noProof="0" dirty="0">
                <a:solidFill>
                  <a:schemeClr val="accent2"/>
                </a:solidFill>
                <a:latin typeface="+mj-lt"/>
              </a:rPr>
              <a:t>les DEUX axes fondamentaux sur lesquels repose notre projet</a:t>
            </a:r>
          </a:p>
          <a:p>
            <a:pPr algn="ctr"/>
            <a:endParaRPr lang="fr-FR" sz="2000" noProof="0" dirty="0">
              <a:solidFill>
                <a:schemeClr val="accent2"/>
              </a:solidFill>
              <a:latin typeface="+mj-lt"/>
            </a:endParaRPr>
          </a:p>
          <a:p>
            <a:endParaRPr lang="fr-FR" cap="all" noProof="0" dirty="0"/>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21" name="TextBox 20"/>
          <p:cNvSpPr txBox="1"/>
          <p:nvPr/>
        </p:nvSpPr>
        <p:spPr>
          <a:xfrm>
            <a:off x="620457" y="3963994"/>
            <a:ext cx="4733503" cy="707886"/>
          </a:xfrm>
          <a:prstGeom prst="rect">
            <a:avLst/>
          </a:prstGeom>
          <a:noFill/>
        </p:spPr>
        <p:txBody>
          <a:bodyPr wrap="square" rtlCol="0">
            <a:spAutoFit/>
          </a:bodyPr>
          <a:lstStyle/>
          <a:p>
            <a:r>
              <a:rPr lang="fr-FR" sz="2000" b="1" dirty="0">
                <a:solidFill>
                  <a:schemeClr val="accent2"/>
                </a:solidFill>
                <a:latin typeface="+mj-lt"/>
              </a:rPr>
              <a:t>la </a:t>
            </a:r>
            <a:r>
              <a:rPr lang="fr-FR" sz="2000" b="1" u="sng" dirty="0">
                <a:solidFill>
                  <a:schemeClr val="accent2"/>
                </a:solidFill>
                <a:latin typeface="+mj-lt"/>
              </a:rPr>
              <a:t>CONSTRUCTION</a:t>
            </a:r>
            <a:r>
              <a:rPr lang="fr-FR" sz="2000" b="1" dirty="0">
                <a:solidFill>
                  <a:schemeClr val="accent2"/>
                </a:solidFill>
                <a:latin typeface="+mj-lt"/>
              </a:rPr>
              <a:t> de ses savoirs / </a:t>
            </a:r>
          </a:p>
          <a:p>
            <a:r>
              <a:rPr lang="fr-FR" sz="2000" b="1" dirty="0">
                <a:solidFill>
                  <a:schemeClr val="accent2"/>
                </a:solidFill>
                <a:latin typeface="+mj-lt"/>
              </a:rPr>
              <a:t>le développement de ses compétences </a:t>
            </a:r>
            <a:endParaRPr lang="fr-FR" sz="2000" dirty="0">
              <a:solidFill>
                <a:schemeClr val="accent2"/>
              </a:solidFill>
            </a:endParaRPr>
          </a:p>
        </p:txBody>
      </p:sp>
      <p:sp>
        <p:nvSpPr>
          <p:cNvPr id="23" name="TextBox 22"/>
          <p:cNvSpPr txBox="1"/>
          <p:nvPr/>
        </p:nvSpPr>
        <p:spPr>
          <a:xfrm>
            <a:off x="7359342" y="4111633"/>
            <a:ext cx="3731867" cy="400110"/>
          </a:xfrm>
          <a:prstGeom prst="rect">
            <a:avLst/>
          </a:prstGeom>
          <a:noFill/>
        </p:spPr>
        <p:txBody>
          <a:bodyPr wrap="square" rtlCol="0">
            <a:spAutoFit/>
          </a:bodyPr>
          <a:lstStyle/>
          <a:p>
            <a:r>
              <a:rPr lang="fr-FR" sz="2000" b="1" dirty="0">
                <a:solidFill>
                  <a:schemeClr val="accent2"/>
                </a:solidFill>
                <a:latin typeface="+mj-lt"/>
              </a:rPr>
              <a:t>le fonctionnement de l’école</a:t>
            </a:r>
            <a:endParaRPr lang="fr-FR" sz="2000" dirty="0">
              <a:solidFill>
                <a:schemeClr val="accent2"/>
              </a:solidFill>
            </a:endParaRPr>
          </a:p>
        </p:txBody>
      </p:sp>
      <p:cxnSp>
        <p:nvCxnSpPr>
          <p:cNvPr id="24" name="Curved Connector 23"/>
          <p:cNvCxnSpPr/>
          <p:nvPr/>
        </p:nvCxnSpPr>
        <p:spPr>
          <a:xfrm rot="5400000">
            <a:off x="4905337" y="3137276"/>
            <a:ext cx="1077194" cy="1265153"/>
          </a:xfrm>
          <a:prstGeom prst="curvedConnector2">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urved Connector 25"/>
          <p:cNvCxnSpPr/>
          <p:nvPr/>
        </p:nvCxnSpPr>
        <p:spPr>
          <a:xfrm rot="16200000" flipH="1">
            <a:off x="6188169" y="3137276"/>
            <a:ext cx="1077194" cy="1265153"/>
          </a:xfrm>
          <a:prstGeom prst="curvedConnector2">
            <a:avLst/>
          </a:prstGeom>
          <a:ln w="508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rotWithShape="1">
          <a:blip r:embed="rId5">
            <a:extLst>
              <a:ext uri="{28A0092B-C50C-407E-A947-70E740481C1C}">
                <a14:useLocalDpi xmlns:a14="http://schemas.microsoft.com/office/drawing/2010/main" val="0"/>
              </a:ext>
            </a:extLst>
          </a:blip>
          <a:srcRect l="13804" r="20034"/>
          <a:stretch/>
        </p:blipFill>
        <p:spPr>
          <a:xfrm>
            <a:off x="8660117" y="1006633"/>
            <a:ext cx="2959117" cy="2994026"/>
          </a:xfrm>
          <a:prstGeom prst="ellipse">
            <a:avLst/>
          </a:prstGeom>
          <a:ln>
            <a:noFill/>
          </a:ln>
          <a:effectLst>
            <a:softEdge rad="112500"/>
          </a:effectLst>
        </p:spPr>
      </p:pic>
      <p:sp>
        <p:nvSpPr>
          <p:cNvPr id="28" name="Right Brace 27"/>
          <p:cNvSpPr/>
          <p:nvPr/>
        </p:nvSpPr>
        <p:spPr>
          <a:xfrm rot="5400000">
            <a:off x="5892944" y="2863681"/>
            <a:ext cx="461367" cy="4426849"/>
          </a:xfrm>
          <a:prstGeom prst="rightBrace">
            <a:avLst>
              <a:gd name="adj1" fmla="val 196259"/>
              <a:gd name="adj2" fmla="val 50000"/>
            </a:avLst>
          </a:prstGeom>
          <a:ln w="5080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pic>
        <p:nvPicPr>
          <p:cNvPr id="8" name="Image 7">
            <a:extLst>
              <a:ext uri="{FF2B5EF4-FFF2-40B4-BE49-F238E27FC236}">
                <a16:creationId xmlns:a16="http://schemas.microsoft.com/office/drawing/2014/main" id="{9F2E2571-8942-FD3A-5F50-5F7D2CBE70CB}"/>
              </a:ext>
            </a:extLst>
          </p:cNvPr>
          <p:cNvPicPr>
            <a:picLocks noChangeAspect="1"/>
          </p:cNvPicPr>
          <p:nvPr/>
        </p:nvPicPr>
        <p:blipFill>
          <a:blip r:embed="rId6"/>
          <a:stretch>
            <a:fillRect/>
          </a:stretch>
        </p:blipFill>
        <p:spPr>
          <a:xfrm>
            <a:off x="1872216" y="4550755"/>
            <a:ext cx="602032" cy="1752752"/>
          </a:xfrm>
          <a:prstGeom prst="rect">
            <a:avLst/>
          </a:prstGeom>
        </p:spPr>
      </p:pic>
      <p:pic>
        <p:nvPicPr>
          <p:cNvPr id="12" name="Image 11">
            <a:extLst>
              <a:ext uri="{FF2B5EF4-FFF2-40B4-BE49-F238E27FC236}">
                <a16:creationId xmlns:a16="http://schemas.microsoft.com/office/drawing/2014/main" id="{8C04EDF4-A7FD-9F6B-D533-A7420B21735C}"/>
              </a:ext>
            </a:extLst>
          </p:cNvPr>
          <p:cNvPicPr>
            <a:picLocks noChangeAspect="1"/>
          </p:cNvPicPr>
          <p:nvPr/>
        </p:nvPicPr>
        <p:blipFill>
          <a:blip r:embed="rId6"/>
          <a:stretch>
            <a:fillRect/>
          </a:stretch>
        </p:blipFill>
        <p:spPr>
          <a:xfrm>
            <a:off x="9471991" y="4549875"/>
            <a:ext cx="602032" cy="1752752"/>
          </a:xfrm>
          <a:prstGeom prst="rect">
            <a:avLst/>
          </a:prstGeom>
        </p:spPr>
      </p:pic>
    </p:spTree>
    <p:extLst>
      <p:ext uri="{BB962C8B-B14F-4D97-AF65-F5344CB8AC3E}">
        <p14:creationId xmlns:p14="http://schemas.microsoft.com/office/powerpoint/2010/main" val="388572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6">
                                            <p:txEl>
                                              <p:pRg st="0" end="0"/>
                                            </p:txEl>
                                          </p:spTgt>
                                        </p:tgtEl>
                                      </p:cBhvr>
                                    </p:animEffect>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1)">
                                      <p:cBhvr>
                                        <p:cTn id="13" dur="1500"/>
                                        <p:tgtEl>
                                          <p:spTgt spid="19"/>
                                        </p:tgtEl>
                                      </p:cBhvr>
                                    </p:animEffect>
                                  </p:childTnLst>
                                </p:cTn>
                              </p:par>
                              <p:par>
                                <p:cTn id="14" presetID="55" presetClass="entr" presetSubtype="0" fill="hold" nodeType="withEffect">
                                  <p:stCondLst>
                                    <p:cond delay="1750"/>
                                  </p:stCondLst>
                                  <p:childTnLst>
                                    <p:set>
                                      <p:cBhvr>
                                        <p:cTn id="15" dur="1" fill="hold">
                                          <p:stCondLst>
                                            <p:cond delay="0"/>
                                          </p:stCondLst>
                                        </p:cTn>
                                        <p:tgtEl>
                                          <p:spTgt spid="6">
                                            <p:txEl>
                                              <p:pRg st="1" end="1"/>
                                            </p:txEl>
                                          </p:spTgt>
                                        </p:tgtEl>
                                        <p:attrNameLst>
                                          <p:attrName>style.visibility</p:attrName>
                                        </p:attrNameLst>
                                      </p:cBhvr>
                                      <p:to>
                                        <p:strVal val="visible"/>
                                      </p:to>
                                    </p:set>
                                    <p:anim calcmode="lin" valueType="num">
                                      <p:cBhvr>
                                        <p:cTn id="16" dur="1000" fill="hold"/>
                                        <p:tgtEl>
                                          <p:spTgt spid="6">
                                            <p:txEl>
                                              <p:pRg st="1" end="1"/>
                                            </p:txEl>
                                          </p:spTgt>
                                        </p:tgtEl>
                                        <p:attrNameLst>
                                          <p:attrName>ppt_w</p:attrName>
                                        </p:attrNameLst>
                                      </p:cBhvr>
                                      <p:tavLst>
                                        <p:tav tm="0">
                                          <p:val>
                                            <p:strVal val="#ppt_w*0.70"/>
                                          </p:val>
                                        </p:tav>
                                        <p:tav tm="100000">
                                          <p:val>
                                            <p:strVal val="#ppt_w"/>
                                          </p:val>
                                        </p:tav>
                                      </p:tavLst>
                                    </p:anim>
                                    <p:anim calcmode="lin" valueType="num">
                                      <p:cBhvr>
                                        <p:cTn id="17" dur="1000" fill="hold"/>
                                        <p:tgtEl>
                                          <p:spTgt spid="6">
                                            <p:txEl>
                                              <p:pRg st="1" end="1"/>
                                            </p:txEl>
                                          </p:spTgt>
                                        </p:tgtEl>
                                        <p:attrNameLst>
                                          <p:attrName>ppt_h</p:attrName>
                                        </p:attrNameLst>
                                      </p:cBhvr>
                                      <p:tavLst>
                                        <p:tav tm="0">
                                          <p:val>
                                            <p:strVal val="#ppt_h"/>
                                          </p:val>
                                        </p:tav>
                                        <p:tav tm="100000">
                                          <p:val>
                                            <p:strVal val="#ppt_h"/>
                                          </p:val>
                                        </p:tav>
                                      </p:tavLst>
                                    </p:anim>
                                    <p:animEffect transition="in" filter="fade">
                                      <p:cBhvr>
                                        <p:cTn id="18" dur="10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xEl>
                                              <p:pRg st="3" end="3"/>
                                            </p:txEl>
                                          </p:spTgt>
                                        </p:tgtEl>
                                        <p:attrNameLst>
                                          <p:attrName>style.visibility</p:attrName>
                                        </p:attrNameLst>
                                      </p:cBhvr>
                                      <p:to>
                                        <p:strVal val="visible"/>
                                      </p:to>
                                    </p:set>
                                    <p:animEffect transition="in" filter="fade">
                                      <p:cBhvr>
                                        <p:cTn id="31" dur="1000"/>
                                        <p:tgtEl>
                                          <p:spTgt spid="6">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up)">
                                      <p:cBhvr>
                                        <p:cTn id="36" dur="500"/>
                                        <p:tgtEl>
                                          <p:spTgt spid="24"/>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1">
                                            <p:txEl>
                                              <p:pRg st="0" end="0"/>
                                            </p:txEl>
                                          </p:spTgt>
                                        </p:tgtEl>
                                        <p:attrNameLst>
                                          <p:attrName>style.visibility</p:attrName>
                                        </p:attrNameLst>
                                      </p:cBhvr>
                                      <p:to>
                                        <p:strVal val="visible"/>
                                      </p:to>
                                    </p:set>
                                    <p:animEffect transition="in" filter="fade">
                                      <p:cBhvr>
                                        <p:cTn id="40" dur="500"/>
                                        <p:tgtEl>
                                          <p:spTgt spid="21">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1">
                                            <p:txEl>
                                              <p:pRg st="1" end="1"/>
                                            </p:txEl>
                                          </p:spTgt>
                                        </p:tgtEl>
                                        <p:attrNameLst>
                                          <p:attrName>style.visibility</p:attrName>
                                        </p:attrNameLst>
                                      </p:cBhvr>
                                      <p:to>
                                        <p:strVal val="visible"/>
                                      </p:to>
                                    </p:set>
                                    <p:animEffect transition="in" filter="fade">
                                      <p:cBhvr>
                                        <p:cTn id="43" dur="500"/>
                                        <p:tgtEl>
                                          <p:spTgt spid="21">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up)">
                                      <p:cBhvr>
                                        <p:cTn id="48" dur="500"/>
                                        <p:tgtEl>
                                          <p:spTgt spid="26"/>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23">
                                            <p:txEl>
                                              <p:pRg st="0" end="0"/>
                                            </p:txEl>
                                          </p:spTgt>
                                        </p:tgtEl>
                                        <p:attrNameLst>
                                          <p:attrName>style.visibility</p:attrName>
                                        </p:attrNameLst>
                                      </p:cBhvr>
                                      <p:to>
                                        <p:strVal val="visible"/>
                                      </p:to>
                                    </p:set>
                                    <p:animEffect transition="in" filter="fade">
                                      <p:cBhvr>
                                        <p:cTn id="52" dur="500"/>
                                        <p:tgtEl>
                                          <p:spTgt spid="2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up)">
                                      <p:cBhvr>
                                        <p:cTn id="57" dur="500"/>
                                        <p:tgtEl>
                                          <p:spTgt spid="28"/>
                                        </p:tgtEl>
                                      </p:cBhvr>
                                    </p:animEffect>
                                  </p:childTnLst>
                                </p:cTn>
                              </p:par>
                              <p:par>
                                <p:cTn id="58" presetID="10" presetClass="entr" presetSubtype="0" fill="hold" nodeType="withEffect">
                                  <p:stCondLst>
                                    <p:cond delay="500"/>
                                  </p:stCondLst>
                                  <p:childTnLst>
                                    <p:set>
                                      <p:cBhvr>
                                        <p:cTn id="59" dur="1" fill="hold">
                                          <p:stCondLst>
                                            <p:cond delay="0"/>
                                          </p:stCondLst>
                                        </p:cTn>
                                        <p:tgtEl>
                                          <p:spTgt spid="6">
                                            <p:txEl>
                                              <p:pRg st="10" end="10"/>
                                            </p:txEl>
                                          </p:spTgt>
                                        </p:tgtEl>
                                        <p:attrNameLst>
                                          <p:attrName>style.visibility</p:attrName>
                                        </p:attrNameLst>
                                      </p:cBhvr>
                                      <p:to>
                                        <p:strVal val="visible"/>
                                      </p:to>
                                    </p:set>
                                    <p:animEffect transition="in" filter="fade">
                                      <p:cBhvr>
                                        <p:cTn id="60"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853756" y="-549740"/>
            <a:ext cx="5638800"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7</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pic>
        <p:nvPicPr>
          <p:cNvPr id="12" name="Imag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5368" y="4380224"/>
            <a:ext cx="2721264" cy="1821673"/>
          </a:xfrm>
          <a:prstGeom prst="rect">
            <a:avLst/>
          </a:prstGeom>
          <a:ln>
            <a:noFill/>
          </a:ln>
          <a:effectLst>
            <a:softEdge rad="112500"/>
          </a:effectLst>
        </p:spPr>
      </p:pic>
      <p:sp>
        <p:nvSpPr>
          <p:cNvPr id="3" name="Text Placeholder 2"/>
          <p:cNvSpPr>
            <a:spLocks noGrp="1"/>
          </p:cNvSpPr>
          <p:nvPr>
            <p:ph type="body" sz="quarter" idx="12"/>
          </p:nvPr>
        </p:nvSpPr>
        <p:spPr>
          <a:xfrm>
            <a:off x="516608" y="3419039"/>
            <a:ext cx="11158784" cy="807323"/>
          </a:xfrm>
        </p:spPr>
        <p:txBody>
          <a:bodyPr/>
          <a:lstStyle/>
          <a:p>
            <a:pPr algn="ctr"/>
            <a:r>
              <a:rPr lang="fr-FR" sz="5400" b="1" cap="all" noProof="0" dirty="0">
                <a:solidFill>
                  <a:schemeClr val="accent2"/>
                </a:solidFill>
                <a:latin typeface="+mj-lt"/>
              </a:rPr>
              <a:t>AUTO-SOCIO-Constructivisme</a:t>
            </a:r>
          </a:p>
          <a:p>
            <a:pPr algn="ctr"/>
            <a:endParaRPr lang="fr-FR" noProof="0" dirty="0">
              <a:latin typeface="+mj-lt"/>
            </a:endParaRPr>
          </a:p>
        </p:txBody>
      </p:sp>
      <p:pic>
        <p:nvPicPr>
          <p:cNvPr id="5" name="Image 4">
            <a:extLst>
              <a:ext uri="{FF2B5EF4-FFF2-40B4-BE49-F238E27FC236}">
                <a16:creationId xmlns:a16="http://schemas.microsoft.com/office/drawing/2014/main" id="{0E412EB9-CF6A-02E7-31D3-04C2DDAD65BD}"/>
              </a:ext>
            </a:extLst>
          </p:cNvPr>
          <p:cNvPicPr>
            <a:picLocks noChangeAspect="1"/>
          </p:cNvPicPr>
          <p:nvPr/>
        </p:nvPicPr>
        <p:blipFill>
          <a:blip r:embed="rId6"/>
          <a:stretch>
            <a:fillRect/>
          </a:stretch>
        </p:blipFill>
        <p:spPr>
          <a:xfrm rot="20995959">
            <a:off x="5767823" y="1295206"/>
            <a:ext cx="5890770" cy="1767993"/>
          </a:xfrm>
          <a:prstGeom prst="rect">
            <a:avLst/>
          </a:prstGeom>
        </p:spPr>
      </p:pic>
    </p:spTree>
    <p:extLst>
      <p:ext uri="{BB962C8B-B14F-4D97-AF65-F5344CB8AC3E}">
        <p14:creationId xmlns:p14="http://schemas.microsoft.com/office/powerpoint/2010/main" val="120395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828486" y="-524470"/>
            <a:ext cx="5689340"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8</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8" name="Text Placeholder 7"/>
          <p:cNvSpPr>
            <a:spLocks noGrp="1"/>
          </p:cNvSpPr>
          <p:nvPr>
            <p:ph type="body" sz="quarter" idx="12"/>
          </p:nvPr>
        </p:nvSpPr>
        <p:spPr>
          <a:xfrm>
            <a:off x="439270" y="1466451"/>
            <a:ext cx="11252914" cy="4314328"/>
          </a:xfrm>
        </p:spPr>
        <p:txBody>
          <a:bodyPr/>
          <a:lstStyle/>
          <a:p>
            <a:pPr marL="457200" indent="-457200">
              <a:buFont typeface="+mj-lt"/>
              <a:buAutoNum type="arabicPeriod"/>
            </a:pPr>
            <a:r>
              <a:rPr lang="fr-FR" sz="2000" b="1" noProof="0" dirty="0">
                <a:solidFill>
                  <a:schemeClr val="accent2"/>
                </a:solidFill>
                <a:latin typeface="+mj-lt"/>
              </a:rPr>
              <a:t>L’élève, ACTEUR en classe dans la </a:t>
            </a:r>
            <a:r>
              <a:rPr lang="fr-FR" sz="2000" b="1" cap="all" noProof="0" dirty="0">
                <a:solidFill>
                  <a:schemeClr val="accent2"/>
                </a:solidFill>
                <a:latin typeface="+mj-lt"/>
              </a:rPr>
              <a:t>construction</a:t>
            </a:r>
            <a:r>
              <a:rPr lang="fr-FR" sz="2000" b="1" noProof="0" dirty="0">
                <a:solidFill>
                  <a:schemeClr val="accent2"/>
                </a:solidFill>
                <a:latin typeface="+mj-lt"/>
              </a:rPr>
              <a:t> de ses savoirs → </a:t>
            </a:r>
            <a:r>
              <a:rPr lang="fr-FR" sz="2000" b="1" noProof="0" dirty="0">
                <a:solidFill>
                  <a:schemeClr val="accent2"/>
                </a:solidFill>
                <a:latin typeface="Calibri" panose="020F0502020204030204" pitchFamily="34" charset="0"/>
              </a:rPr>
              <a:t>une c</a:t>
            </a:r>
            <a:r>
              <a:rPr lang="fr-FR" sz="2000" b="1" noProof="0" dirty="0">
                <a:solidFill>
                  <a:schemeClr val="accent2"/>
                </a:solidFill>
                <a:latin typeface="+mj-lt"/>
              </a:rPr>
              <a:t>onstruction en 6 phases :</a:t>
            </a:r>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graphicFrame>
        <p:nvGraphicFramePr>
          <p:cNvPr id="5" name="Diagram 4"/>
          <p:cNvGraphicFramePr/>
          <p:nvPr>
            <p:extLst>
              <p:ext uri="{D42A27DB-BD31-4B8C-83A1-F6EECF244321}">
                <p14:modId xmlns:p14="http://schemas.microsoft.com/office/powerpoint/2010/main" val="359927386"/>
              </p:ext>
            </p:extLst>
          </p:nvPr>
        </p:nvGraphicFramePr>
        <p:xfrm>
          <a:off x="553186" y="2026934"/>
          <a:ext cx="11138998" cy="429416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Rectangle à coins arrondis 1"/>
          <p:cNvSpPr/>
          <p:nvPr/>
        </p:nvSpPr>
        <p:spPr>
          <a:xfrm>
            <a:off x="4419600" y="2026934"/>
            <a:ext cx="7272584" cy="5181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BE" dirty="0"/>
              <a:t>Par ex: Nous voulons créer une histoire pour enfant. Que faut-il faire?</a:t>
            </a:r>
          </a:p>
        </p:txBody>
      </p:sp>
      <p:sp>
        <p:nvSpPr>
          <p:cNvPr id="15" name="Rectangle à coins arrondis 14"/>
          <p:cNvSpPr/>
          <p:nvPr/>
        </p:nvSpPr>
        <p:spPr>
          <a:xfrm>
            <a:off x="4419600" y="2711495"/>
            <a:ext cx="7272584" cy="5181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BE" dirty="0"/>
              <a:t>Chacun a analysé quelques textes =&gt; Le texte est au passé simple</a:t>
            </a:r>
          </a:p>
        </p:txBody>
      </p:sp>
      <p:sp>
        <p:nvSpPr>
          <p:cNvPr id="18" name="Rectangle à coins arrondis 17"/>
          <p:cNvSpPr/>
          <p:nvPr/>
        </p:nvSpPr>
        <p:spPr>
          <a:xfrm>
            <a:off x="4419600" y="3396056"/>
            <a:ext cx="7272584" cy="5181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BE" dirty="0"/>
              <a:t>Rédigeons notre histoire =&gt; Utilisation du passé simple =&gt; droit à l’erreur on cherche !</a:t>
            </a:r>
          </a:p>
        </p:txBody>
      </p:sp>
      <p:sp>
        <p:nvSpPr>
          <p:cNvPr id="19" name="Rectangle à coins arrondis 18"/>
          <p:cNvSpPr/>
          <p:nvPr/>
        </p:nvSpPr>
        <p:spPr>
          <a:xfrm>
            <a:off x="4419600" y="4111469"/>
            <a:ext cx="7272584" cy="5181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BE" dirty="0"/>
              <a:t>Nous avons utilisé le passé simple =&gt; Nous fixons les règles</a:t>
            </a:r>
          </a:p>
        </p:txBody>
      </p:sp>
      <p:sp>
        <p:nvSpPr>
          <p:cNvPr id="20" name="Rectangle à coins arrondis 19"/>
          <p:cNvSpPr/>
          <p:nvPr/>
        </p:nvSpPr>
        <p:spPr>
          <a:xfrm>
            <a:off x="4419600" y="4797243"/>
            <a:ext cx="7272584" cy="5181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BE" dirty="0"/>
              <a:t>Evaluation sur la technique de la conjugaison au passé simple</a:t>
            </a:r>
          </a:p>
        </p:txBody>
      </p:sp>
      <p:sp>
        <p:nvSpPr>
          <p:cNvPr id="21" name="Rectangle à coins arrondis 20"/>
          <p:cNvSpPr/>
          <p:nvPr/>
        </p:nvSpPr>
        <p:spPr>
          <a:xfrm>
            <a:off x="4419600" y="5498120"/>
            <a:ext cx="7272584" cy="518146"/>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BE" dirty="0"/>
              <a:t>Correction</a:t>
            </a:r>
          </a:p>
        </p:txBody>
      </p:sp>
    </p:spTree>
    <p:extLst>
      <p:ext uri="{BB962C8B-B14F-4D97-AF65-F5344CB8AC3E}">
        <p14:creationId xmlns:p14="http://schemas.microsoft.com/office/powerpoint/2010/main" val="38050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5">
                                            <p:graphicEl>
                                              <a:dgm id="{9C4E4B63-7CC3-4C33-A2A0-9D6262AD5C71}"/>
                                            </p:graphicEl>
                                          </p:spTgt>
                                        </p:tgtEl>
                                        <p:attrNameLst>
                                          <p:attrName>style.visibility</p:attrName>
                                        </p:attrNameLst>
                                      </p:cBhvr>
                                      <p:to>
                                        <p:strVal val="visible"/>
                                      </p:to>
                                    </p:set>
                                    <p:animEffect transition="in" filter="fade">
                                      <p:cBhvr>
                                        <p:cTn id="14" dur="250"/>
                                        <p:tgtEl>
                                          <p:spTgt spid="5">
                                            <p:graphicEl>
                                              <a:dgm id="{9C4E4B63-7CC3-4C33-A2A0-9D6262AD5C71}"/>
                                            </p:graphicEl>
                                          </p:spTgt>
                                        </p:tgtEl>
                                      </p:cBhvr>
                                    </p:animEffect>
                                    <p:anim calcmode="lin" valueType="num">
                                      <p:cBhvr>
                                        <p:cTn id="15" dur="250" fill="hold"/>
                                        <p:tgtEl>
                                          <p:spTgt spid="5">
                                            <p:graphicEl>
                                              <a:dgm id="{9C4E4B63-7CC3-4C33-A2A0-9D6262AD5C71}"/>
                                            </p:graphicEl>
                                          </p:spTgt>
                                        </p:tgtEl>
                                        <p:attrNameLst>
                                          <p:attrName>ppt_x</p:attrName>
                                        </p:attrNameLst>
                                      </p:cBhvr>
                                      <p:tavLst>
                                        <p:tav tm="0">
                                          <p:val>
                                            <p:strVal val="#ppt_x"/>
                                          </p:val>
                                        </p:tav>
                                        <p:tav tm="100000">
                                          <p:val>
                                            <p:strVal val="#ppt_x"/>
                                          </p:val>
                                        </p:tav>
                                      </p:tavLst>
                                    </p:anim>
                                    <p:anim calcmode="lin" valueType="num">
                                      <p:cBhvr>
                                        <p:cTn id="16" dur="250" fill="hold"/>
                                        <p:tgtEl>
                                          <p:spTgt spid="5">
                                            <p:graphicEl>
                                              <a:dgm id="{9C4E4B63-7CC3-4C33-A2A0-9D6262AD5C71}"/>
                                            </p:graphicEl>
                                          </p:spTgt>
                                        </p:tgtEl>
                                        <p:attrNameLst>
                                          <p:attrName>ppt_y</p:attrName>
                                        </p:attrNameLst>
                                      </p:cBhvr>
                                      <p:tavLst>
                                        <p:tav tm="0">
                                          <p:val>
                                            <p:strVal val="#ppt_y-.1"/>
                                          </p:val>
                                        </p:tav>
                                        <p:tav tm="100000">
                                          <p:val>
                                            <p:strVal val="#ppt_y"/>
                                          </p:val>
                                        </p:tav>
                                      </p:tavLst>
                                    </p:anim>
                                  </p:childTnLst>
                                </p:cTn>
                              </p:par>
                            </p:childTnLst>
                          </p:cTn>
                        </p:par>
                        <p:par>
                          <p:cTn id="17" fill="hold">
                            <p:stCondLst>
                              <p:cond delay="250"/>
                            </p:stCondLst>
                            <p:childTnLst>
                              <p:par>
                                <p:cTn id="18" presetID="47" presetClass="entr" presetSubtype="0" fill="hold" grpId="0" nodeType="afterEffect">
                                  <p:stCondLst>
                                    <p:cond delay="0"/>
                                  </p:stCondLst>
                                  <p:childTnLst>
                                    <p:set>
                                      <p:cBhvr>
                                        <p:cTn id="19" dur="1" fill="hold">
                                          <p:stCondLst>
                                            <p:cond delay="0"/>
                                          </p:stCondLst>
                                        </p:cTn>
                                        <p:tgtEl>
                                          <p:spTgt spid="5">
                                            <p:graphicEl>
                                              <a:dgm id="{4EC073C2-E51A-451F-9792-9B8990C4F9DB}"/>
                                            </p:graphicEl>
                                          </p:spTgt>
                                        </p:tgtEl>
                                        <p:attrNameLst>
                                          <p:attrName>style.visibility</p:attrName>
                                        </p:attrNameLst>
                                      </p:cBhvr>
                                      <p:to>
                                        <p:strVal val="visible"/>
                                      </p:to>
                                    </p:set>
                                    <p:animEffect transition="in" filter="fade">
                                      <p:cBhvr>
                                        <p:cTn id="20" dur="250"/>
                                        <p:tgtEl>
                                          <p:spTgt spid="5">
                                            <p:graphicEl>
                                              <a:dgm id="{4EC073C2-E51A-451F-9792-9B8990C4F9DB}"/>
                                            </p:graphicEl>
                                          </p:spTgt>
                                        </p:tgtEl>
                                      </p:cBhvr>
                                    </p:animEffect>
                                    <p:anim calcmode="lin" valueType="num">
                                      <p:cBhvr>
                                        <p:cTn id="21" dur="250" fill="hold"/>
                                        <p:tgtEl>
                                          <p:spTgt spid="5">
                                            <p:graphicEl>
                                              <a:dgm id="{4EC073C2-E51A-451F-9792-9B8990C4F9DB}"/>
                                            </p:graphicEl>
                                          </p:spTgt>
                                        </p:tgtEl>
                                        <p:attrNameLst>
                                          <p:attrName>ppt_x</p:attrName>
                                        </p:attrNameLst>
                                      </p:cBhvr>
                                      <p:tavLst>
                                        <p:tav tm="0">
                                          <p:val>
                                            <p:strVal val="#ppt_x"/>
                                          </p:val>
                                        </p:tav>
                                        <p:tav tm="100000">
                                          <p:val>
                                            <p:strVal val="#ppt_x"/>
                                          </p:val>
                                        </p:tav>
                                      </p:tavLst>
                                    </p:anim>
                                    <p:anim calcmode="lin" valueType="num">
                                      <p:cBhvr>
                                        <p:cTn id="22" dur="250" fill="hold"/>
                                        <p:tgtEl>
                                          <p:spTgt spid="5">
                                            <p:graphicEl>
                                              <a:dgm id="{4EC073C2-E51A-451F-9792-9B8990C4F9DB}"/>
                                            </p:graphicEl>
                                          </p:spTgt>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5">
                                            <p:graphicEl>
                                              <a:dgm id="{C9F0A55E-CD01-4945-8BD9-FAC708C2A321}"/>
                                            </p:graphicEl>
                                          </p:spTgt>
                                        </p:tgtEl>
                                        <p:attrNameLst>
                                          <p:attrName>style.visibility</p:attrName>
                                        </p:attrNameLst>
                                      </p:cBhvr>
                                      <p:to>
                                        <p:strVal val="visible"/>
                                      </p:to>
                                    </p:set>
                                    <p:animEffect transition="in" filter="fade">
                                      <p:cBhvr>
                                        <p:cTn id="26" dur="250"/>
                                        <p:tgtEl>
                                          <p:spTgt spid="5">
                                            <p:graphicEl>
                                              <a:dgm id="{C9F0A55E-CD01-4945-8BD9-FAC708C2A321}"/>
                                            </p:graphicEl>
                                          </p:spTgt>
                                        </p:tgtEl>
                                      </p:cBhvr>
                                    </p:animEffect>
                                    <p:anim calcmode="lin" valueType="num">
                                      <p:cBhvr>
                                        <p:cTn id="27" dur="250" fill="hold"/>
                                        <p:tgtEl>
                                          <p:spTgt spid="5">
                                            <p:graphicEl>
                                              <a:dgm id="{C9F0A55E-CD01-4945-8BD9-FAC708C2A321}"/>
                                            </p:graphicEl>
                                          </p:spTgt>
                                        </p:tgtEl>
                                        <p:attrNameLst>
                                          <p:attrName>ppt_x</p:attrName>
                                        </p:attrNameLst>
                                      </p:cBhvr>
                                      <p:tavLst>
                                        <p:tav tm="0">
                                          <p:val>
                                            <p:strVal val="#ppt_x"/>
                                          </p:val>
                                        </p:tav>
                                        <p:tav tm="100000">
                                          <p:val>
                                            <p:strVal val="#ppt_x"/>
                                          </p:val>
                                        </p:tav>
                                      </p:tavLst>
                                    </p:anim>
                                    <p:anim calcmode="lin" valueType="num">
                                      <p:cBhvr>
                                        <p:cTn id="28" dur="250" fill="hold"/>
                                        <p:tgtEl>
                                          <p:spTgt spid="5">
                                            <p:graphicEl>
                                              <a:dgm id="{C9F0A55E-CD01-4945-8BD9-FAC708C2A321}"/>
                                            </p:graphicEl>
                                          </p:spTgt>
                                        </p:tgtEl>
                                        <p:attrNameLst>
                                          <p:attrName>ppt_y</p:attrName>
                                        </p:attrNameLst>
                                      </p:cBhvr>
                                      <p:tavLst>
                                        <p:tav tm="0">
                                          <p:val>
                                            <p:strVal val="#ppt_y-.1"/>
                                          </p:val>
                                        </p:tav>
                                        <p:tav tm="100000">
                                          <p:val>
                                            <p:strVal val="#ppt_y"/>
                                          </p:val>
                                        </p:tav>
                                      </p:tavLst>
                                    </p:anim>
                                  </p:childTnLst>
                                </p:cTn>
                              </p:par>
                            </p:childTnLst>
                          </p:cTn>
                        </p:par>
                        <p:par>
                          <p:cTn id="29" fill="hold">
                            <p:stCondLst>
                              <p:cond delay="750"/>
                            </p:stCondLst>
                            <p:childTnLst>
                              <p:par>
                                <p:cTn id="30" presetID="47" presetClass="entr" presetSubtype="0" fill="hold" grpId="0" nodeType="afterEffect">
                                  <p:stCondLst>
                                    <p:cond delay="0"/>
                                  </p:stCondLst>
                                  <p:childTnLst>
                                    <p:set>
                                      <p:cBhvr>
                                        <p:cTn id="31" dur="1" fill="hold">
                                          <p:stCondLst>
                                            <p:cond delay="0"/>
                                          </p:stCondLst>
                                        </p:cTn>
                                        <p:tgtEl>
                                          <p:spTgt spid="5">
                                            <p:graphicEl>
                                              <a:dgm id="{D6213B73-7EBB-4EB0-8E84-7EADDF1F0887}"/>
                                            </p:graphicEl>
                                          </p:spTgt>
                                        </p:tgtEl>
                                        <p:attrNameLst>
                                          <p:attrName>style.visibility</p:attrName>
                                        </p:attrNameLst>
                                      </p:cBhvr>
                                      <p:to>
                                        <p:strVal val="visible"/>
                                      </p:to>
                                    </p:set>
                                    <p:animEffect transition="in" filter="fade">
                                      <p:cBhvr>
                                        <p:cTn id="32" dur="250"/>
                                        <p:tgtEl>
                                          <p:spTgt spid="5">
                                            <p:graphicEl>
                                              <a:dgm id="{D6213B73-7EBB-4EB0-8E84-7EADDF1F0887}"/>
                                            </p:graphicEl>
                                          </p:spTgt>
                                        </p:tgtEl>
                                      </p:cBhvr>
                                    </p:animEffect>
                                    <p:anim calcmode="lin" valueType="num">
                                      <p:cBhvr>
                                        <p:cTn id="33" dur="250" fill="hold"/>
                                        <p:tgtEl>
                                          <p:spTgt spid="5">
                                            <p:graphicEl>
                                              <a:dgm id="{D6213B73-7EBB-4EB0-8E84-7EADDF1F0887}"/>
                                            </p:graphicEl>
                                          </p:spTgt>
                                        </p:tgtEl>
                                        <p:attrNameLst>
                                          <p:attrName>ppt_x</p:attrName>
                                        </p:attrNameLst>
                                      </p:cBhvr>
                                      <p:tavLst>
                                        <p:tav tm="0">
                                          <p:val>
                                            <p:strVal val="#ppt_x"/>
                                          </p:val>
                                        </p:tav>
                                        <p:tav tm="100000">
                                          <p:val>
                                            <p:strVal val="#ppt_x"/>
                                          </p:val>
                                        </p:tav>
                                      </p:tavLst>
                                    </p:anim>
                                    <p:anim calcmode="lin" valueType="num">
                                      <p:cBhvr>
                                        <p:cTn id="34" dur="250" fill="hold"/>
                                        <p:tgtEl>
                                          <p:spTgt spid="5">
                                            <p:graphicEl>
                                              <a:dgm id="{D6213B73-7EBB-4EB0-8E84-7EADDF1F0887}"/>
                                            </p:graphicEl>
                                          </p:spTgt>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5">
                                            <p:graphicEl>
                                              <a:dgm id="{5DC74ABE-280F-426B-AFE4-DE895BED5687}"/>
                                            </p:graphicEl>
                                          </p:spTgt>
                                        </p:tgtEl>
                                        <p:attrNameLst>
                                          <p:attrName>style.visibility</p:attrName>
                                        </p:attrNameLst>
                                      </p:cBhvr>
                                      <p:to>
                                        <p:strVal val="visible"/>
                                      </p:to>
                                    </p:set>
                                    <p:animEffect transition="in" filter="fade">
                                      <p:cBhvr>
                                        <p:cTn id="38" dur="250"/>
                                        <p:tgtEl>
                                          <p:spTgt spid="5">
                                            <p:graphicEl>
                                              <a:dgm id="{5DC74ABE-280F-426B-AFE4-DE895BED5687}"/>
                                            </p:graphicEl>
                                          </p:spTgt>
                                        </p:tgtEl>
                                      </p:cBhvr>
                                    </p:animEffect>
                                    <p:anim calcmode="lin" valueType="num">
                                      <p:cBhvr>
                                        <p:cTn id="39" dur="250" fill="hold"/>
                                        <p:tgtEl>
                                          <p:spTgt spid="5">
                                            <p:graphicEl>
                                              <a:dgm id="{5DC74ABE-280F-426B-AFE4-DE895BED5687}"/>
                                            </p:graphicEl>
                                          </p:spTgt>
                                        </p:tgtEl>
                                        <p:attrNameLst>
                                          <p:attrName>ppt_x</p:attrName>
                                        </p:attrNameLst>
                                      </p:cBhvr>
                                      <p:tavLst>
                                        <p:tav tm="0">
                                          <p:val>
                                            <p:strVal val="#ppt_x"/>
                                          </p:val>
                                        </p:tav>
                                        <p:tav tm="100000">
                                          <p:val>
                                            <p:strVal val="#ppt_x"/>
                                          </p:val>
                                        </p:tav>
                                      </p:tavLst>
                                    </p:anim>
                                    <p:anim calcmode="lin" valueType="num">
                                      <p:cBhvr>
                                        <p:cTn id="40" dur="250" fill="hold"/>
                                        <p:tgtEl>
                                          <p:spTgt spid="5">
                                            <p:graphicEl>
                                              <a:dgm id="{5DC74ABE-280F-426B-AFE4-DE895BED5687}"/>
                                            </p:graphicEl>
                                          </p:spTgt>
                                        </p:tgtEl>
                                        <p:attrNameLst>
                                          <p:attrName>ppt_y</p:attrName>
                                        </p:attrNameLst>
                                      </p:cBhvr>
                                      <p:tavLst>
                                        <p:tav tm="0">
                                          <p:val>
                                            <p:strVal val="#ppt_y-.1"/>
                                          </p:val>
                                        </p:tav>
                                        <p:tav tm="100000">
                                          <p:val>
                                            <p:strVal val="#ppt_y"/>
                                          </p:val>
                                        </p:tav>
                                      </p:tavLst>
                                    </p:anim>
                                  </p:childTnLst>
                                </p:cTn>
                              </p:par>
                            </p:childTnLst>
                          </p:cTn>
                        </p:par>
                        <p:par>
                          <p:cTn id="41" fill="hold">
                            <p:stCondLst>
                              <p:cond delay="1250"/>
                            </p:stCondLst>
                            <p:childTnLst>
                              <p:par>
                                <p:cTn id="42" presetID="47" presetClass="entr" presetSubtype="0" fill="hold" grpId="0" nodeType="afterEffect">
                                  <p:stCondLst>
                                    <p:cond delay="0"/>
                                  </p:stCondLst>
                                  <p:childTnLst>
                                    <p:set>
                                      <p:cBhvr>
                                        <p:cTn id="43" dur="1" fill="hold">
                                          <p:stCondLst>
                                            <p:cond delay="0"/>
                                          </p:stCondLst>
                                        </p:cTn>
                                        <p:tgtEl>
                                          <p:spTgt spid="5">
                                            <p:graphicEl>
                                              <a:dgm id="{06B1D5E3-61A5-4093-9E38-F6AFA4057FDF}"/>
                                            </p:graphicEl>
                                          </p:spTgt>
                                        </p:tgtEl>
                                        <p:attrNameLst>
                                          <p:attrName>style.visibility</p:attrName>
                                        </p:attrNameLst>
                                      </p:cBhvr>
                                      <p:to>
                                        <p:strVal val="visible"/>
                                      </p:to>
                                    </p:set>
                                    <p:animEffect transition="in" filter="fade">
                                      <p:cBhvr>
                                        <p:cTn id="44" dur="250"/>
                                        <p:tgtEl>
                                          <p:spTgt spid="5">
                                            <p:graphicEl>
                                              <a:dgm id="{06B1D5E3-61A5-4093-9E38-F6AFA4057FDF}"/>
                                            </p:graphicEl>
                                          </p:spTgt>
                                        </p:tgtEl>
                                      </p:cBhvr>
                                    </p:animEffect>
                                    <p:anim calcmode="lin" valueType="num">
                                      <p:cBhvr>
                                        <p:cTn id="45" dur="250" fill="hold"/>
                                        <p:tgtEl>
                                          <p:spTgt spid="5">
                                            <p:graphicEl>
                                              <a:dgm id="{06B1D5E3-61A5-4093-9E38-F6AFA4057FDF}"/>
                                            </p:graphicEl>
                                          </p:spTgt>
                                        </p:tgtEl>
                                        <p:attrNameLst>
                                          <p:attrName>ppt_x</p:attrName>
                                        </p:attrNameLst>
                                      </p:cBhvr>
                                      <p:tavLst>
                                        <p:tav tm="0">
                                          <p:val>
                                            <p:strVal val="#ppt_x"/>
                                          </p:val>
                                        </p:tav>
                                        <p:tav tm="100000">
                                          <p:val>
                                            <p:strVal val="#ppt_x"/>
                                          </p:val>
                                        </p:tav>
                                      </p:tavLst>
                                    </p:anim>
                                    <p:anim calcmode="lin" valueType="num">
                                      <p:cBhvr>
                                        <p:cTn id="46" dur="250" fill="hold"/>
                                        <p:tgtEl>
                                          <p:spTgt spid="5">
                                            <p:graphicEl>
                                              <a:dgm id="{06B1D5E3-61A5-4093-9E38-F6AFA4057FDF}"/>
                                            </p:graphic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5">
                                            <p:graphicEl>
                                              <a:dgm id="{ACC702DD-C899-4450-ADE9-875BB9B40755}"/>
                                            </p:graphicEl>
                                          </p:spTgt>
                                        </p:tgtEl>
                                        <p:attrNameLst>
                                          <p:attrName>style.visibility</p:attrName>
                                        </p:attrNameLst>
                                      </p:cBhvr>
                                      <p:to>
                                        <p:strVal val="visible"/>
                                      </p:to>
                                    </p:set>
                                    <p:animEffect transition="in" filter="fade">
                                      <p:cBhvr>
                                        <p:cTn id="51" dur="1000"/>
                                        <p:tgtEl>
                                          <p:spTgt spid="5">
                                            <p:graphicEl>
                                              <a:dgm id="{ACC702DD-C899-4450-ADE9-875BB9B40755}"/>
                                            </p:graphicEl>
                                          </p:spTgt>
                                        </p:tgtEl>
                                      </p:cBhvr>
                                    </p:animEffect>
                                    <p:anim calcmode="lin" valueType="num">
                                      <p:cBhvr>
                                        <p:cTn id="52" dur="1000" fill="hold"/>
                                        <p:tgtEl>
                                          <p:spTgt spid="5">
                                            <p:graphicEl>
                                              <a:dgm id="{ACC702DD-C899-4450-ADE9-875BB9B40755}"/>
                                            </p:graphicEl>
                                          </p:spTgt>
                                        </p:tgtEl>
                                        <p:attrNameLst>
                                          <p:attrName>ppt_x</p:attrName>
                                        </p:attrNameLst>
                                      </p:cBhvr>
                                      <p:tavLst>
                                        <p:tav tm="0">
                                          <p:val>
                                            <p:strVal val="#ppt_x"/>
                                          </p:val>
                                        </p:tav>
                                        <p:tav tm="100000">
                                          <p:val>
                                            <p:strVal val="#ppt_x"/>
                                          </p:val>
                                        </p:tav>
                                      </p:tavLst>
                                    </p:anim>
                                    <p:anim calcmode="lin" valueType="num">
                                      <p:cBhvr>
                                        <p:cTn id="53" dur="1000" fill="hold"/>
                                        <p:tgtEl>
                                          <p:spTgt spid="5">
                                            <p:graphicEl>
                                              <a:dgm id="{ACC702DD-C899-4450-ADE9-875BB9B40755}"/>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5">
                                            <p:graphicEl>
                                              <a:dgm id="{8066D1FB-02D1-4D4C-9536-4A8263CEAA87}"/>
                                            </p:graphicEl>
                                          </p:spTgt>
                                        </p:tgtEl>
                                        <p:attrNameLst>
                                          <p:attrName>style.visibility</p:attrName>
                                        </p:attrNameLst>
                                      </p:cBhvr>
                                      <p:to>
                                        <p:strVal val="visible"/>
                                      </p:to>
                                    </p:set>
                                    <p:animEffect transition="in" filter="fade">
                                      <p:cBhvr>
                                        <p:cTn id="58" dur="1000"/>
                                        <p:tgtEl>
                                          <p:spTgt spid="5">
                                            <p:graphicEl>
                                              <a:dgm id="{8066D1FB-02D1-4D4C-9536-4A8263CEAA87}"/>
                                            </p:graphicEl>
                                          </p:spTgt>
                                        </p:tgtEl>
                                      </p:cBhvr>
                                    </p:animEffect>
                                    <p:anim calcmode="lin" valueType="num">
                                      <p:cBhvr>
                                        <p:cTn id="59" dur="1000" fill="hold"/>
                                        <p:tgtEl>
                                          <p:spTgt spid="5">
                                            <p:graphicEl>
                                              <a:dgm id="{8066D1FB-02D1-4D4C-9536-4A8263CEAA87}"/>
                                            </p:graphicEl>
                                          </p:spTgt>
                                        </p:tgtEl>
                                        <p:attrNameLst>
                                          <p:attrName>ppt_x</p:attrName>
                                        </p:attrNameLst>
                                      </p:cBhvr>
                                      <p:tavLst>
                                        <p:tav tm="0">
                                          <p:val>
                                            <p:strVal val="#ppt_x"/>
                                          </p:val>
                                        </p:tav>
                                        <p:tav tm="100000">
                                          <p:val>
                                            <p:strVal val="#ppt_x"/>
                                          </p:val>
                                        </p:tav>
                                      </p:tavLst>
                                    </p:anim>
                                    <p:anim calcmode="lin" valueType="num">
                                      <p:cBhvr>
                                        <p:cTn id="60" dur="1000" fill="hold"/>
                                        <p:tgtEl>
                                          <p:spTgt spid="5">
                                            <p:graphicEl>
                                              <a:dgm id="{8066D1FB-02D1-4D4C-9536-4A8263CEAA87}"/>
                                            </p:graphic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7" presetClass="entr" presetSubtype="0" fill="hold" grpId="0" nodeType="clickEffect">
                                  <p:stCondLst>
                                    <p:cond delay="0"/>
                                  </p:stCondLst>
                                  <p:childTnLst>
                                    <p:set>
                                      <p:cBhvr>
                                        <p:cTn id="64" dur="1" fill="hold">
                                          <p:stCondLst>
                                            <p:cond delay="0"/>
                                          </p:stCondLst>
                                        </p:cTn>
                                        <p:tgtEl>
                                          <p:spTgt spid="5">
                                            <p:graphicEl>
                                              <a:dgm id="{067BFEC7-F6F3-4106-BB4B-82A37519CA4D}"/>
                                            </p:graphicEl>
                                          </p:spTgt>
                                        </p:tgtEl>
                                        <p:attrNameLst>
                                          <p:attrName>style.visibility</p:attrName>
                                        </p:attrNameLst>
                                      </p:cBhvr>
                                      <p:to>
                                        <p:strVal val="visible"/>
                                      </p:to>
                                    </p:set>
                                    <p:animEffect transition="in" filter="fade">
                                      <p:cBhvr>
                                        <p:cTn id="65" dur="1000"/>
                                        <p:tgtEl>
                                          <p:spTgt spid="5">
                                            <p:graphicEl>
                                              <a:dgm id="{067BFEC7-F6F3-4106-BB4B-82A37519CA4D}"/>
                                            </p:graphicEl>
                                          </p:spTgt>
                                        </p:tgtEl>
                                      </p:cBhvr>
                                    </p:animEffect>
                                    <p:anim calcmode="lin" valueType="num">
                                      <p:cBhvr>
                                        <p:cTn id="66" dur="1000" fill="hold"/>
                                        <p:tgtEl>
                                          <p:spTgt spid="5">
                                            <p:graphicEl>
                                              <a:dgm id="{067BFEC7-F6F3-4106-BB4B-82A37519CA4D}"/>
                                            </p:graphicEl>
                                          </p:spTgt>
                                        </p:tgtEl>
                                        <p:attrNameLst>
                                          <p:attrName>ppt_x</p:attrName>
                                        </p:attrNameLst>
                                      </p:cBhvr>
                                      <p:tavLst>
                                        <p:tav tm="0">
                                          <p:val>
                                            <p:strVal val="#ppt_x"/>
                                          </p:val>
                                        </p:tav>
                                        <p:tav tm="100000">
                                          <p:val>
                                            <p:strVal val="#ppt_x"/>
                                          </p:val>
                                        </p:tav>
                                      </p:tavLst>
                                    </p:anim>
                                    <p:anim calcmode="lin" valueType="num">
                                      <p:cBhvr>
                                        <p:cTn id="67" dur="1000" fill="hold"/>
                                        <p:tgtEl>
                                          <p:spTgt spid="5">
                                            <p:graphicEl>
                                              <a:dgm id="{067BFEC7-F6F3-4106-BB4B-82A37519CA4D}"/>
                                            </p:graphic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5">
                                            <p:graphicEl>
                                              <a:dgm id="{C22B9D7E-D24B-4FDB-9F16-232D4F63E4A0}"/>
                                            </p:graphicEl>
                                          </p:spTgt>
                                        </p:tgtEl>
                                        <p:attrNameLst>
                                          <p:attrName>style.visibility</p:attrName>
                                        </p:attrNameLst>
                                      </p:cBhvr>
                                      <p:to>
                                        <p:strVal val="visible"/>
                                      </p:to>
                                    </p:set>
                                    <p:animEffect transition="in" filter="fade">
                                      <p:cBhvr>
                                        <p:cTn id="72" dur="1000"/>
                                        <p:tgtEl>
                                          <p:spTgt spid="5">
                                            <p:graphicEl>
                                              <a:dgm id="{C22B9D7E-D24B-4FDB-9F16-232D4F63E4A0}"/>
                                            </p:graphicEl>
                                          </p:spTgt>
                                        </p:tgtEl>
                                      </p:cBhvr>
                                    </p:animEffect>
                                    <p:anim calcmode="lin" valueType="num">
                                      <p:cBhvr>
                                        <p:cTn id="73" dur="1000" fill="hold"/>
                                        <p:tgtEl>
                                          <p:spTgt spid="5">
                                            <p:graphicEl>
                                              <a:dgm id="{C22B9D7E-D24B-4FDB-9F16-232D4F63E4A0}"/>
                                            </p:graphicEl>
                                          </p:spTgt>
                                        </p:tgtEl>
                                        <p:attrNameLst>
                                          <p:attrName>ppt_x</p:attrName>
                                        </p:attrNameLst>
                                      </p:cBhvr>
                                      <p:tavLst>
                                        <p:tav tm="0">
                                          <p:val>
                                            <p:strVal val="#ppt_x"/>
                                          </p:val>
                                        </p:tav>
                                        <p:tav tm="100000">
                                          <p:val>
                                            <p:strVal val="#ppt_x"/>
                                          </p:val>
                                        </p:tav>
                                      </p:tavLst>
                                    </p:anim>
                                    <p:anim calcmode="lin" valueType="num">
                                      <p:cBhvr>
                                        <p:cTn id="74" dur="1000" fill="hold"/>
                                        <p:tgtEl>
                                          <p:spTgt spid="5">
                                            <p:graphicEl>
                                              <a:dgm id="{C22B9D7E-D24B-4FDB-9F16-232D4F63E4A0}"/>
                                            </p:graphic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7" presetClass="entr" presetSubtype="0" fill="hold" grpId="0" nodeType="clickEffect">
                                  <p:stCondLst>
                                    <p:cond delay="0"/>
                                  </p:stCondLst>
                                  <p:childTnLst>
                                    <p:set>
                                      <p:cBhvr>
                                        <p:cTn id="78" dur="1" fill="hold">
                                          <p:stCondLst>
                                            <p:cond delay="0"/>
                                          </p:stCondLst>
                                        </p:cTn>
                                        <p:tgtEl>
                                          <p:spTgt spid="5">
                                            <p:graphicEl>
                                              <a:dgm id="{67C0391A-B576-4DDE-97C0-E1D89F5306FB}"/>
                                            </p:graphicEl>
                                          </p:spTgt>
                                        </p:tgtEl>
                                        <p:attrNameLst>
                                          <p:attrName>style.visibility</p:attrName>
                                        </p:attrNameLst>
                                      </p:cBhvr>
                                      <p:to>
                                        <p:strVal val="visible"/>
                                      </p:to>
                                    </p:set>
                                    <p:animEffect transition="in" filter="fade">
                                      <p:cBhvr>
                                        <p:cTn id="79" dur="1000"/>
                                        <p:tgtEl>
                                          <p:spTgt spid="5">
                                            <p:graphicEl>
                                              <a:dgm id="{67C0391A-B576-4DDE-97C0-E1D89F5306FB}"/>
                                            </p:graphicEl>
                                          </p:spTgt>
                                        </p:tgtEl>
                                      </p:cBhvr>
                                    </p:animEffect>
                                    <p:anim calcmode="lin" valueType="num">
                                      <p:cBhvr>
                                        <p:cTn id="80" dur="1000" fill="hold"/>
                                        <p:tgtEl>
                                          <p:spTgt spid="5">
                                            <p:graphicEl>
                                              <a:dgm id="{67C0391A-B576-4DDE-97C0-E1D89F5306FB}"/>
                                            </p:graphicEl>
                                          </p:spTgt>
                                        </p:tgtEl>
                                        <p:attrNameLst>
                                          <p:attrName>ppt_x</p:attrName>
                                        </p:attrNameLst>
                                      </p:cBhvr>
                                      <p:tavLst>
                                        <p:tav tm="0">
                                          <p:val>
                                            <p:strVal val="#ppt_x"/>
                                          </p:val>
                                        </p:tav>
                                        <p:tav tm="100000">
                                          <p:val>
                                            <p:strVal val="#ppt_x"/>
                                          </p:val>
                                        </p:tav>
                                      </p:tavLst>
                                    </p:anim>
                                    <p:anim calcmode="lin" valueType="num">
                                      <p:cBhvr>
                                        <p:cTn id="81" dur="1000" fill="hold"/>
                                        <p:tgtEl>
                                          <p:spTgt spid="5">
                                            <p:graphicEl>
                                              <a:dgm id="{67C0391A-B576-4DDE-97C0-E1D89F5306FB}"/>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7" presetClass="entr" presetSubtype="0" fill="hold" grpId="0" nodeType="clickEffect">
                                  <p:stCondLst>
                                    <p:cond delay="0"/>
                                  </p:stCondLst>
                                  <p:childTnLst>
                                    <p:set>
                                      <p:cBhvr>
                                        <p:cTn id="85" dur="1" fill="hold">
                                          <p:stCondLst>
                                            <p:cond delay="0"/>
                                          </p:stCondLst>
                                        </p:cTn>
                                        <p:tgtEl>
                                          <p:spTgt spid="5">
                                            <p:graphicEl>
                                              <a:dgm id="{504BD2DA-ED3F-462E-9A38-EDFDE1E75032}"/>
                                            </p:graphicEl>
                                          </p:spTgt>
                                        </p:tgtEl>
                                        <p:attrNameLst>
                                          <p:attrName>style.visibility</p:attrName>
                                        </p:attrNameLst>
                                      </p:cBhvr>
                                      <p:to>
                                        <p:strVal val="visible"/>
                                      </p:to>
                                    </p:set>
                                    <p:animEffect transition="in" filter="fade">
                                      <p:cBhvr>
                                        <p:cTn id="86" dur="1000"/>
                                        <p:tgtEl>
                                          <p:spTgt spid="5">
                                            <p:graphicEl>
                                              <a:dgm id="{504BD2DA-ED3F-462E-9A38-EDFDE1E75032}"/>
                                            </p:graphicEl>
                                          </p:spTgt>
                                        </p:tgtEl>
                                      </p:cBhvr>
                                    </p:animEffect>
                                    <p:anim calcmode="lin" valueType="num">
                                      <p:cBhvr>
                                        <p:cTn id="87" dur="1000" fill="hold"/>
                                        <p:tgtEl>
                                          <p:spTgt spid="5">
                                            <p:graphicEl>
                                              <a:dgm id="{504BD2DA-ED3F-462E-9A38-EDFDE1E75032}"/>
                                            </p:graphicEl>
                                          </p:spTgt>
                                        </p:tgtEl>
                                        <p:attrNameLst>
                                          <p:attrName>ppt_x</p:attrName>
                                        </p:attrNameLst>
                                      </p:cBhvr>
                                      <p:tavLst>
                                        <p:tav tm="0">
                                          <p:val>
                                            <p:strVal val="#ppt_x"/>
                                          </p:val>
                                        </p:tav>
                                        <p:tav tm="100000">
                                          <p:val>
                                            <p:strVal val="#ppt_x"/>
                                          </p:val>
                                        </p:tav>
                                      </p:tavLst>
                                    </p:anim>
                                    <p:anim calcmode="lin" valueType="num">
                                      <p:cBhvr>
                                        <p:cTn id="88" dur="1000" fill="hold"/>
                                        <p:tgtEl>
                                          <p:spTgt spid="5">
                                            <p:graphicEl>
                                              <a:dgm id="{504BD2DA-ED3F-462E-9A38-EDFDE1E75032}"/>
                                            </p:graphicEl>
                                          </p:spTgt>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2"/>
                                        </p:tgtEl>
                                        <p:attrNameLst>
                                          <p:attrName>style.visibility</p:attrName>
                                        </p:attrNameLst>
                                      </p:cBhvr>
                                      <p:to>
                                        <p:strVal val="visible"/>
                                      </p:to>
                                    </p:set>
                                    <p:anim calcmode="lin" valueType="num">
                                      <p:cBhvr additive="base">
                                        <p:cTn id="93" dur="500" fill="hold"/>
                                        <p:tgtEl>
                                          <p:spTgt spid="2"/>
                                        </p:tgtEl>
                                        <p:attrNameLst>
                                          <p:attrName>ppt_x</p:attrName>
                                        </p:attrNameLst>
                                      </p:cBhvr>
                                      <p:tavLst>
                                        <p:tav tm="0">
                                          <p:val>
                                            <p:strVal val="1+#ppt_w/2"/>
                                          </p:val>
                                        </p:tav>
                                        <p:tav tm="100000">
                                          <p:val>
                                            <p:strVal val="#ppt_x"/>
                                          </p:val>
                                        </p:tav>
                                      </p:tavLst>
                                    </p:anim>
                                    <p:anim calcmode="lin" valueType="num">
                                      <p:cBhvr additive="base">
                                        <p:cTn id="94" dur="500" fill="hold"/>
                                        <p:tgtEl>
                                          <p:spTgt spid="2"/>
                                        </p:tgtEl>
                                        <p:attrNameLst>
                                          <p:attrName>ppt_y</p:attrName>
                                        </p:attrNameLst>
                                      </p:cBhvr>
                                      <p:tavLst>
                                        <p:tav tm="0">
                                          <p:val>
                                            <p:strVal val="#ppt_y"/>
                                          </p:val>
                                        </p:tav>
                                        <p:tav tm="100000">
                                          <p:val>
                                            <p:strVal val="#ppt_y"/>
                                          </p:val>
                                        </p:tav>
                                      </p:tavLst>
                                    </p:anim>
                                  </p:childTnLst>
                                </p:cTn>
                              </p:par>
                            </p:childTnLst>
                          </p:cTn>
                        </p:par>
                        <p:par>
                          <p:cTn id="95" fill="hold">
                            <p:stCondLst>
                              <p:cond delay="500"/>
                            </p:stCondLst>
                            <p:childTnLst>
                              <p:par>
                                <p:cTn id="96" presetID="2" presetClass="entr" presetSubtype="2" fill="hold" grpId="0" nodeType="afterEffect">
                                  <p:stCondLst>
                                    <p:cond delay="0"/>
                                  </p:stCondLst>
                                  <p:childTnLst>
                                    <p:set>
                                      <p:cBhvr>
                                        <p:cTn id="97" dur="1" fill="hold">
                                          <p:stCondLst>
                                            <p:cond delay="0"/>
                                          </p:stCondLst>
                                        </p:cTn>
                                        <p:tgtEl>
                                          <p:spTgt spid="15"/>
                                        </p:tgtEl>
                                        <p:attrNameLst>
                                          <p:attrName>style.visibility</p:attrName>
                                        </p:attrNameLst>
                                      </p:cBhvr>
                                      <p:to>
                                        <p:strVal val="visible"/>
                                      </p:to>
                                    </p:set>
                                    <p:anim calcmode="lin" valueType="num">
                                      <p:cBhvr additive="base">
                                        <p:cTn id="98" dur="500" fill="hold"/>
                                        <p:tgtEl>
                                          <p:spTgt spid="15"/>
                                        </p:tgtEl>
                                        <p:attrNameLst>
                                          <p:attrName>ppt_x</p:attrName>
                                        </p:attrNameLst>
                                      </p:cBhvr>
                                      <p:tavLst>
                                        <p:tav tm="0">
                                          <p:val>
                                            <p:strVal val="1+#ppt_w/2"/>
                                          </p:val>
                                        </p:tav>
                                        <p:tav tm="100000">
                                          <p:val>
                                            <p:strVal val="#ppt_x"/>
                                          </p:val>
                                        </p:tav>
                                      </p:tavLst>
                                    </p:anim>
                                    <p:anim calcmode="lin" valueType="num">
                                      <p:cBhvr additive="base">
                                        <p:cTn id="99" dur="500" fill="hold"/>
                                        <p:tgtEl>
                                          <p:spTgt spid="15"/>
                                        </p:tgtEl>
                                        <p:attrNameLst>
                                          <p:attrName>ppt_y</p:attrName>
                                        </p:attrNameLst>
                                      </p:cBhvr>
                                      <p:tavLst>
                                        <p:tav tm="0">
                                          <p:val>
                                            <p:strVal val="#ppt_y"/>
                                          </p:val>
                                        </p:tav>
                                        <p:tav tm="100000">
                                          <p:val>
                                            <p:strVal val="#ppt_y"/>
                                          </p:val>
                                        </p:tav>
                                      </p:tavLst>
                                    </p:anim>
                                  </p:childTnLst>
                                </p:cTn>
                              </p:par>
                            </p:childTnLst>
                          </p:cTn>
                        </p:par>
                        <p:par>
                          <p:cTn id="100" fill="hold">
                            <p:stCondLst>
                              <p:cond delay="1000"/>
                            </p:stCondLst>
                            <p:childTnLst>
                              <p:par>
                                <p:cTn id="101" presetID="2" presetClass="entr" presetSubtype="2" fill="hold" grpId="0" nodeType="afterEffect">
                                  <p:stCondLst>
                                    <p:cond delay="0"/>
                                  </p:stCondLst>
                                  <p:childTnLst>
                                    <p:set>
                                      <p:cBhvr>
                                        <p:cTn id="102" dur="1" fill="hold">
                                          <p:stCondLst>
                                            <p:cond delay="0"/>
                                          </p:stCondLst>
                                        </p:cTn>
                                        <p:tgtEl>
                                          <p:spTgt spid="18"/>
                                        </p:tgtEl>
                                        <p:attrNameLst>
                                          <p:attrName>style.visibility</p:attrName>
                                        </p:attrNameLst>
                                      </p:cBhvr>
                                      <p:to>
                                        <p:strVal val="visible"/>
                                      </p:to>
                                    </p:set>
                                    <p:anim calcmode="lin" valueType="num">
                                      <p:cBhvr additive="base">
                                        <p:cTn id="103" dur="500" fill="hold"/>
                                        <p:tgtEl>
                                          <p:spTgt spid="18"/>
                                        </p:tgtEl>
                                        <p:attrNameLst>
                                          <p:attrName>ppt_x</p:attrName>
                                        </p:attrNameLst>
                                      </p:cBhvr>
                                      <p:tavLst>
                                        <p:tav tm="0">
                                          <p:val>
                                            <p:strVal val="1+#ppt_w/2"/>
                                          </p:val>
                                        </p:tav>
                                        <p:tav tm="100000">
                                          <p:val>
                                            <p:strVal val="#ppt_x"/>
                                          </p:val>
                                        </p:tav>
                                      </p:tavLst>
                                    </p:anim>
                                    <p:anim calcmode="lin" valueType="num">
                                      <p:cBhvr additive="base">
                                        <p:cTn id="104" dur="500" fill="hold"/>
                                        <p:tgtEl>
                                          <p:spTgt spid="18"/>
                                        </p:tgtEl>
                                        <p:attrNameLst>
                                          <p:attrName>ppt_y</p:attrName>
                                        </p:attrNameLst>
                                      </p:cBhvr>
                                      <p:tavLst>
                                        <p:tav tm="0">
                                          <p:val>
                                            <p:strVal val="#ppt_y"/>
                                          </p:val>
                                        </p:tav>
                                        <p:tav tm="100000">
                                          <p:val>
                                            <p:strVal val="#ppt_y"/>
                                          </p:val>
                                        </p:tav>
                                      </p:tavLst>
                                    </p:anim>
                                  </p:childTnLst>
                                </p:cTn>
                              </p:par>
                            </p:childTnLst>
                          </p:cTn>
                        </p:par>
                        <p:par>
                          <p:cTn id="105" fill="hold">
                            <p:stCondLst>
                              <p:cond delay="1500"/>
                            </p:stCondLst>
                            <p:childTnLst>
                              <p:par>
                                <p:cTn id="106" presetID="2" presetClass="entr" presetSubtype="2" fill="hold" grpId="0" nodeType="after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additive="base">
                                        <p:cTn id="108" dur="500" fill="hold"/>
                                        <p:tgtEl>
                                          <p:spTgt spid="19"/>
                                        </p:tgtEl>
                                        <p:attrNameLst>
                                          <p:attrName>ppt_x</p:attrName>
                                        </p:attrNameLst>
                                      </p:cBhvr>
                                      <p:tavLst>
                                        <p:tav tm="0">
                                          <p:val>
                                            <p:strVal val="1+#ppt_w/2"/>
                                          </p:val>
                                        </p:tav>
                                        <p:tav tm="100000">
                                          <p:val>
                                            <p:strVal val="#ppt_x"/>
                                          </p:val>
                                        </p:tav>
                                      </p:tavLst>
                                    </p:anim>
                                    <p:anim calcmode="lin" valueType="num">
                                      <p:cBhvr additive="base">
                                        <p:cTn id="109" dur="500" fill="hold"/>
                                        <p:tgtEl>
                                          <p:spTgt spid="19"/>
                                        </p:tgtEl>
                                        <p:attrNameLst>
                                          <p:attrName>ppt_y</p:attrName>
                                        </p:attrNameLst>
                                      </p:cBhvr>
                                      <p:tavLst>
                                        <p:tav tm="0">
                                          <p:val>
                                            <p:strVal val="#ppt_y"/>
                                          </p:val>
                                        </p:tav>
                                        <p:tav tm="100000">
                                          <p:val>
                                            <p:strVal val="#ppt_y"/>
                                          </p:val>
                                        </p:tav>
                                      </p:tavLst>
                                    </p:anim>
                                  </p:childTnLst>
                                </p:cTn>
                              </p:par>
                            </p:childTnLst>
                          </p:cTn>
                        </p:par>
                        <p:par>
                          <p:cTn id="110" fill="hold">
                            <p:stCondLst>
                              <p:cond delay="2000"/>
                            </p:stCondLst>
                            <p:childTnLst>
                              <p:par>
                                <p:cTn id="111" presetID="2" presetClass="entr" presetSubtype="2" fill="hold" grpId="0" nodeType="afterEffect">
                                  <p:stCondLst>
                                    <p:cond delay="0"/>
                                  </p:stCondLst>
                                  <p:childTnLst>
                                    <p:set>
                                      <p:cBhvr>
                                        <p:cTn id="112" dur="1" fill="hold">
                                          <p:stCondLst>
                                            <p:cond delay="0"/>
                                          </p:stCondLst>
                                        </p:cTn>
                                        <p:tgtEl>
                                          <p:spTgt spid="20"/>
                                        </p:tgtEl>
                                        <p:attrNameLst>
                                          <p:attrName>style.visibility</p:attrName>
                                        </p:attrNameLst>
                                      </p:cBhvr>
                                      <p:to>
                                        <p:strVal val="visible"/>
                                      </p:to>
                                    </p:set>
                                    <p:anim calcmode="lin" valueType="num">
                                      <p:cBhvr additive="base">
                                        <p:cTn id="113" dur="500" fill="hold"/>
                                        <p:tgtEl>
                                          <p:spTgt spid="20"/>
                                        </p:tgtEl>
                                        <p:attrNameLst>
                                          <p:attrName>ppt_x</p:attrName>
                                        </p:attrNameLst>
                                      </p:cBhvr>
                                      <p:tavLst>
                                        <p:tav tm="0">
                                          <p:val>
                                            <p:strVal val="1+#ppt_w/2"/>
                                          </p:val>
                                        </p:tav>
                                        <p:tav tm="100000">
                                          <p:val>
                                            <p:strVal val="#ppt_x"/>
                                          </p:val>
                                        </p:tav>
                                      </p:tavLst>
                                    </p:anim>
                                    <p:anim calcmode="lin" valueType="num">
                                      <p:cBhvr additive="base">
                                        <p:cTn id="114" dur="500" fill="hold"/>
                                        <p:tgtEl>
                                          <p:spTgt spid="20"/>
                                        </p:tgtEl>
                                        <p:attrNameLst>
                                          <p:attrName>ppt_y</p:attrName>
                                        </p:attrNameLst>
                                      </p:cBhvr>
                                      <p:tavLst>
                                        <p:tav tm="0">
                                          <p:val>
                                            <p:strVal val="#ppt_y"/>
                                          </p:val>
                                        </p:tav>
                                        <p:tav tm="100000">
                                          <p:val>
                                            <p:strVal val="#ppt_y"/>
                                          </p:val>
                                        </p:tav>
                                      </p:tavLst>
                                    </p:anim>
                                  </p:childTnLst>
                                </p:cTn>
                              </p:par>
                            </p:childTnLst>
                          </p:cTn>
                        </p:par>
                        <p:par>
                          <p:cTn id="115" fill="hold">
                            <p:stCondLst>
                              <p:cond delay="2500"/>
                            </p:stCondLst>
                            <p:childTnLst>
                              <p:par>
                                <p:cTn id="116" presetID="2" presetClass="entr" presetSubtype="2" fill="hold" grpId="0" nodeType="afterEffect">
                                  <p:stCondLst>
                                    <p:cond delay="0"/>
                                  </p:stCondLst>
                                  <p:childTnLst>
                                    <p:set>
                                      <p:cBhvr>
                                        <p:cTn id="117" dur="1" fill="hold">
                                          <p:stCondLst>
                                            <p:cond delay="0"/>
                                          </p:stCondLst>
                                        </p:cTn>
                                        <p:tgtEl>
                                          <p:spTgt spid="21"/>
                                        </p:tgtEl>
                                        <p:attrNameLst>
                                          <p:attrName>style.visibility</p:attrName>
                                        </p:attrNameLst>
                                      </p:cBhvr>
                                      <p:to>
                                        <p:strVal val="visible"/>
                                      </p:to>
                                    </p:set>
                                    <p:anim calcmode="lin" valueType="num">
                                      <p:cBhvr additive="base">
                                        <p:cTn id="118" dur="500" fill="hold"/>
                                        <p:tgtEl>
                                          <p:spTgt spid="21"/>
                                        </p:tgtEl>
                                        <p:attrNameLst>
                                          <p:attrName>ppt_x</p:attrName>
                                        </p:attrNameLst>
                                      </p:cBhvr>
                                      <p:tavLst>
                                        <p:tav tm="0">
                                          <p:val>
                                            <p:strVal val="1+#ppt_w/2"/>
                                          </p:val>
                                        </p:tav>
                                        <p:tav tm="100000">
                                          <p:val>
                                            <p:strVal val="#ppt_x"/>
                                          </p:val>
                                        </p:tav>
                                      </p:tavLst>
                                    </p:anim>
                                    <p:anim calcmode="lin" valueType="num">
                                      <p:cBhvr additive="base">
                                        <p:cTn id="119"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lvlOne"/>
        </p:bldSub>
      </p:bldGraphic>
      <p:bldP spid="2" grpId="0" animBg="1"/>
      <p:bldP spid="15" grpId="0" animBg="1"/>
      <p:bldP spid="18" grpId="0" animBg="1"/>
      <p:bldP spid="19" grpId="0" animBg="1"/>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111B687-3781-4457-A624-86311FC69082}"/>
              </a:ext>
            </a:extLst>
          </p:cNvPr>
          <p:cNvPicPr>
            <a:picLocks noGrp="1" noChangeAspect="1"/>
          </p:cNvPicPr>
          <p:nvPr>
            <p:ph type="pic" sz="quarter" idx="10"/>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tretch>
            <a:fillRect/>
          </a:stretch>
        </p:blipFill>
        <p:spPr>
          <a:xfrm>
            <a:off x="6259265" y="-330307"/>
            <a:ext cx="5998051" cy="3524828"/>
          </a:xfrm>
          <a:prstGeom prst="rect">
            <a:avLst/>
          </a:prstGeom>
          <a:ln>
            <a:noFill/>
          </a:ln>
          <a:effectLst>
            <a:softEdge rad="112500"/>
          </a:effectLst>
        </p:spPr>
      </p:pic>
      <p:grpSp>
        <p:nvGrpSpPr>
          <p:cNvPr id="11" name="Group 10" descr="decorative element">
            <a:extLst>
              <a:ext uri="{FF2B5EF4-FFF2-40B4-BE49-F238E27FC236}">
                <a16:creationId xmlns:a16="http://schemas.microsoft.com/office/drawing/2014/main" id="{AB025618-C830-4992-9CD3-D9E49BC79E67}"/>
              </a:ext>
            </a:extLst>
          </p:cNvPr>
          <p:cNvGrpSpPr/>
          <p:nvPr/>
        </p:nvGrpSpPr>
        <p:grpSpPr>
          <a:xfrm rot="16200000">
            <a:off x="6806103" y="-612154"/>
            <a:ext cx="5513973" cy="6738280"/>
            <a:chOff x="1453749" y="-2"/>
            <a:chExt cx="7761138" cy="6858002"/>
          </a:xfrm>
        </p:grpSpPr>
        <p:sp>
          <p:nvSpPr>
            <p:cNvPr id="10" name="Parallelogram 9">
              <a:extLst>
                <a:ext uri="{FF2B5EF4-FFF2-40B4-BE49-F238E27FC236}">
                  <a16:creationId xmlns:a16="http://schemas.microsoft.com/office/drawing/2014/main" id="{11E692D4-6AEA-4652-A7AE-A02328258A55}"/>
                </a:ext>
              </a:extLst>
            </p:cNvPr>
            <p:cNvSpPr/>
            <p:nvPr/>
          </p:nvSpPr>
          <p:spPr>
            <a:xfrm>
              <a:off x="2618099" y="0"/>
              <a:ext cx="6596788" cy="6858000"/>
            </a:xfrm>
            <a:prstGeom prst="parallelogram">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Parallelogram 8">
              <a:extLst>
                <a:ext uri="{FF2B5EF4-FFF2-40B4-BE49-F238E27FC236}">
                  <a16:creationId xmlns:a16="http://schemas.microsoft.com/office/drawing/2014/main" id="{A134AA32-2418-4A09-9BA8-ED7207AC0D74}"/>
                </a:ext>
              </a:extLst>
            </p:cNvPr>
            <p:cNvSpPr/>
            <p:nvPr/>
          </p:nvSpPr>
          <p:spPr>
            <a:xfrm>
              <a:off x="2049428" y="-1"/>
              <a:ext cx="6632988" cy="6858000"/>
            </a:xfrm>
            <a:prstGeom prst="parallelogram">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Parallelogram 21">
              <a:extLst>
                <a:ext uri="{FF2B5EF4-FFF2-40B4-BE49-F238E27FC236}">
                  <a16:creationId xmlns:a16="http://schemas.microsoft.com/office/drawing/2014/main" id="{0051AD99-BC4A-487F-BE1C-486FC5B8E9F2}"/>
                </a:ext>
              </a:extLst>
            </p:cNvPr>
            <p:cNvSpPr/>
            <p:nvPr/>
          </p:nvSpPr>
          <p:spPr>
            <a:xfrm>
              <a:off x="1453749" y="-2"/>
              <a:ext cx="6596788" cy="6858000"/>
            </a:xfrm>
            <a:prstGeom prst="parallelogram">
              <a:avLst/>
            </a:prstGeom>
            <a:solidFill>
              <a:schemeClr val="bg1">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
        <p:nvSpPr>
          <p:cNvPr id="14" name="Rectangle 13" descr="decorative element">
            <a:extLst>
              <a:ext uri="{FF2B5EF4-FFF2-40B4-BE49-F238E27FC236}">
                <a16:creationId xmlns:a16="http://schemas.microsoft.com/office/drawing/2014/main" id="{C862BC4D-BD7A-417E-A34A-59CE4D4A6AC8}"/>
              </a:ext>
            </a:extLst>
          </p:cNvPr>
          <p:cNvSpPr/>
          <p:nvPr/>
        </p:nvSpPr>
        <p:spPr>
          <a:xfrm>
            <a:off x="0" y="6355760"/>
            <a:ext cx="12192000" cy="9144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7" name="Slide Number Placeholder 5">
            <a:extLst>
              <a:ext uri="{FF2B5EF4-FFF2-40B4-BE49-F238E27FC236}">
                <a16:creationId xmlns:a16="http://schemas.microsoft.com/office/drawing/2014/main" id="{79161314-0A22-4109-A2B1-41E87EFE1E18}"/>
              </a:ext>
            </a:extLst>
          </p:cNvPr>
          <p:cNvSpPr txBox="1">
            <a:spLocks/>
          </p:cNvSpPr>
          <p:nvPr/>
        </p:nvSpPr>
        <p:spPr>
          <a:xfrm>
            <a:off x="11091210" y="6189345"/>
            <a:ext cx="600974" cy="395243"/>
          </a:xfrm>
          <a:prstGeom prst="rect">
            <a:avLst/>
          </a:prstGeom>
        </p:spPr>
        <p:txBody>
          <a:bodyPr vert="horz" lIns="0" tIns="0" rIns="0" bIns="0" rtlCol="0" anchor="ctr"/>
          <a:lstStyle>
            <a:defPPr>
              <a:defRPr lang="en-US"/>
            </a:defPPr>
            <a:lvl1pPr marL="0" algn="r" defTabSz="914400" rtl="0" eaLnBrk="1" latinLnBrk="0" hangingPunct="1">
              <a:defRPr sz="11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47A4EEE-49CE-4F6C-BF32-B7FCC5EBBF45}" type="slidenum">
              <a:rPr lang="fr-FR" sz="1200" smtClean="0">
                <a:solidFill>
                  <a:schemeClr val="bg1"/>
                </a:solidFill>
              </a:rPr>
              <a:pPr algn="ctr"/>
              <a:t>9</a:t>
            </a:fld>
            <a:endParaRPr lang="fr-FR" sz="1200" dirty="0">
              <a:solidFill>
                <a:schemeClr val="bg1"/>
              </a:solidFill>
            </a:endParaRPr>
          </a:p>
        </p:txBody>
      </p:sp>
      <p:sp>
        <p:nvSpPr>
          <p:cNvPr id="4" name="Title 3">
            <a:extLst>
              <a:ext uri="{FF2B5EF4-FFF2-40B4-BE49-F238E27FC236}">
                <a16:creationId xmlns:a16="http://schemas.microsoft.com/office/drawing/2014/main" id="{DFF36EE7-AE57-42F4-ACA9-A328C1F4EA02}"/>
              </a:ext>
            </a:extLst>
          </p:cNvPr>
          <p:cNvSpPr>
            <a:spLocks noGrp="1"/>
          </p:cNvSpPr>
          <p:nvPr>
            <p:ph type="title"/>
          </p:nvPr>
        </p:nvSpPr>
        <p:spPr>
          <a:xfrm>
            <a:off x="36558" y="442121"/>
            <a:ext cx="6891564" cy="767666"/>
          </a:xfrm>
        </p:spPr>
        <p:txBody>
          <a:bodyPr anchor="ctr"/>
          <a:lstStyle/>
          <a:p>
            <a:pPr algn="ctr"/>
            <a:r>
              <a:rPr lang="fr-FR" noProof="0" dirty="0"/>
              <a:t>Tite</a:t>
            </a:r>
          </a:p>
        </p:txBody>
      </p:sp>
      <p:sp>
        <p:nvSpPr>
          <p:cNvPr id="8" name="Text Placeholder 7"/>
          <p:cNvSpPr>
            <a:spLocks noGrp="1"/>
          </p:cNvSpPr>
          <p:nvPr>
            <p:ph type="body" sz="quarter" idx="12"/>
          </p:nvPr>
        </p:nvSpPr>
        <p:spPr>
          <a:xfrm>
            <a:off x="439270" y="1465763"/>
            <a:ext cx="11228416" cy="407184"/>
          </a:xfrm>
        </p:spPr>
        <p:txBody>
          <a:bodyPr/>
          <a:lstStyle/>
          <a:p>
            <a:pPr marL="457200" indent="-457200">
              <a:buFont typeface="+mj-lt"/>
              <a:buAutoNum type="arabicPeriod" startAt="2"/>
            </a:pPr>
            <a:r>
              <a:rPr lang="fr-FR" sz="2000" b="1" noProof="0" dirty="0">
                <a:solidFill>
                  <a:schemeClr val="accent2"/>
                </a:solidFill>
                <a:latin typeface="+mj-lt"/>
              </a:rPr>
              <a:t>L’élève, ACTEUR dans le fonctionnement de l’école → </a:t>
            </a:r>
            <a:r>
              <a:rPr lang="fr-FR" sz="2000" b="1" cap="all" noProof="0" dirty="0">
                <a:solidFill>
                  <a:schemeClr val="accent2"/>
                </a:solidFill>
                <a:latin typeface="+mj-lt"/>
              </a:rPr>
              <a:t>Conseils &amp; commissions</a:t>
            </a:r>
            <a:endParaRPr lang="fr-FR" noProof="0" dirty="0"/>
          </a:p>
          <a:p>
            <a:pPr fontAlgn="base"/>
            <a:endParaRPr lang="fr-FR" noProof="0" dirty="0"/>
          </a:p>
        </p:txBody>
      </p:sp>
      <p:sp>
        <p:nvSpPr>
          <p:cNvPr id="16" name="Title 3">
            <a:extLst>
              <a:ext uri="{FF2B5EF4-FFF2-40B4-BE49-F238E27FC236}">
                <a16:creationId xmlns:a16="http://schemas.microsoft.com/office/drawing/2014/main" id="{DFF36EE7-AE57-42F4-ACA9-A328C1F4EA02}"/>
              </a:ext>
            </a:extLst>
          </p:cNvPr>
          <p:cNvSpPr txBox="1">
            <a:spLocks/>
          </p:cNvSpPr>
          <p:nvPr/>
        </p:nvSpPr>
        <p:spPr>
          <a:xfrm>
            <a:off x="439270" y="442121"/>
            <a:ext cx="6230471" cy="715413"/>
          </a:xfrm>
          <a:prstGeom prst="rect">
            <a:avLst/>
          </a:prstGeom>
          <a:solidFill>
            <a:schemeClr val="tx2">
              <a:lumMod val="60000"/>
              <a:lumOff val="40000"/>
            </a:schemeClr>
          </a:solidFill>
          <a:ln w="12700" cap="flat" cmpd="sng" algn="ctr">
            <a:noFill/>
            <a:prstDash val="solid"/>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2">
              <a:shade val="50000"/>
            </a:schemeClr>
          </a:lnRef>
          <a:fillRef idx="1">
            <a:schemeClr val="accent2"/>
          </a:fillRef>
          <a:effectRef idx="0">
            <a:schemeClr val="accent2"/>
          </a:effectRef>
          <a:fontRef idx="minor">
            <a:schemeClr val="lt1"/>
          </a:fontRef>
        </p:style>
        <p:txBody>
          <a:bodyPr vert="horz" wrap="square" lIns="0" tIns="45720" rIns="91440" bIns="45720" rtlCol="0" anchor="ctr">
            <a:noAutofit/>
          </a:bodyPr>
          <a:lstStyle>
            <a:lvl1pPr algn="l" defTabSz="914400" rtl="0" eaLnBrk="1" latinLnBrk="0" hangingPunct="1">
              <a:lnSpc>
                <a:spcPct val="90000"/>
              </a:lnSpc>
              <a:spcBef>
                <a:spcPct val="0"/>
              </a:spcBef>
              <a:buNone/>
              <a:defRPr lang="en-GB" sz="2400" kern="1200">
                <a:solidFill>
                  <a:schemeClr val="lt1"/>
                </a:solidFill>
                <a:latin typeface="Corbel" panose="020B0503020204020204" pitchFamily="34" charset="0"/>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fr-FR" b="1" dirty="0"/>
              <a:t>Notre projet pédagogique</a:t>
            </a:r>
          </a:p>
        </p:txBody>
      </p:sp>
      <p:sp>
        <p:nvSpPr>
          <p:cNvPr id="21" name="TextBox 20"/>
          <p:cNvSpPr txBox="1"/>
          <p:nvPr/>
        </p:nvSpPr>
        <p:spPr>
          <a:xfrm>
            <a:off x="3674345" y="2639619"/>
            <a:ext cx="2379133"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de LA classe</a:t>
            </a:r>
          </a:p>
        </p:txBody>
      </p:sp>
      <p:sp>
        <p:nvSpPr>
          <p:cNvPr id="23" name="TextBox 22"/>
          <p:cNvSpPr txBox="1"/>
          <p:nvPr/>
        </p:nvSpPr>
        <p:spPr>
          <a:xfrm>
            <a:off x="6928122" y="2639619"/>
            <a:ext cx="1995117"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commun</a:t>
            </a:r>
          </a:p>
        </p:txBody>
      </p:sp>
      <p:grpSp>
        <p:nvGrpSpPr>
          <p:cNvPr id="6" name="Groupe 5"/>
          <p:cNvGrpSpPr/>
          <p:nvPr/>
        </p:nvGrpSpPr>
        <p:grpSpPr>
          <a:xfrm>
            <a:off x="3381586" y="3834665"/>
            <a:ext cx="5450911" cy="1711669"/>
            <a:chOff x="3381586" y="3834665"/>
            <a:chExt cx="5450911" cy="1711669"/>
          </a:xfrm>
        </p:grpSpPr>
        <p:pic>
          <p:nvPicPr>
            <p:cNvPr id="2" name="Imag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560" y="3834665"/>
              <a:ext cx="2556937" cy="1711669"/>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81586" y="3834665"/>
              <a:ext cx="2508595" cy="1679307"/>
            </a:xfrm>
            <a:prstGeom prst="rect">
              <a:avLst/>
            </a:prstGeom>
          </p:spPr>
        </p:pic>
      </p:grpSp>
      <p:sp>
        <p:nvSpPr>
          <p:cNvPr id="24" name="TextBox 23"/>
          <p:cNvSpPr txBox="1"/>
          <p:nvPr/>
        </p:nvSpPr>
        <p:spPr>
          <a:xfrm>
            <a:off x="10021692" y="2638651"/>
            <a:ext cx="1786467" cy="400110"/>
          </a:xfrm>
          <a:prstGeom prst="rect">
            <a:avLst/>
          </a:prstGeom>
          <a:noFill/>
        </p:spPr>
        <p:txBody>
          <a:bodyPr wrap="square" rtlCol="0">
            <a:spAutoFit/>
          </a:bodyPr>
          <a:lstStyle/>
          <a:p>
            <a:r>
              <a:rPr lang="fr-FR" sz="2000" b="1" dirty="0">
                <a:solidFill>
                  <a:schemeClr val="accent2"/>
                </a:solidFill>
                <a:effectLst>
                  <a:outerShdw blurRad="38100" dist="38100" dir="2700000" algn="tl">
                    <a:srgbClr val="000000">
                      <a:alpha val="43137"/>
                    </a:srgbClr>
                  </a:outerShdw>
                </a:effectLst>
                <a:latin typeface="+mj-lt"/>
              </a:rPr>
              <a:t>conseil d’école</a:t>
            </a:r>
          </a:p>
        </p:txBody>
      </p:sp>
      <p:graphicFrame>
        <p:nvGraphicFramePr>
          <p:cNvPr id="18" name="Diagram 17"/>
          <p:cNvGraphicFramePr/>
          <p:nvPr>
            <p:extLst>
              <p:ext uri="{D42A27DB-BD31-4B8C-83A1-F6EECF244321}">
                <p14:modId xmlns:p14="http://schemas.microsoft.com/office/powerpoint/2010/main" val="2724335975"/>
              </p:ext>
            </p:extLst>
          </p:nvPr>
        </p:nvGraphicFramePr>
        <p:xfrm>
          <a:off x="439270" y="2988945"/>
          <a:ext cx="11346330" cy="32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TextBox 2"/>
          <p:cNvSpPr txBox="1"/>
          <p:nvPr/>
        </p:nvSpPr>
        <p:spPr>
          <a:xfrm>
            <a:off x="439270" y="2014701"/>
            <a:ext cx="11368889" cy="461665"/>
          </a:xfrm>
          <a:prstGeom prst="rect">
            <a:avLst/>
          </a:prstGeom>
          <a:solidFill>
            <a:schemeClr val="tx2">
              <a:lumMod val="20000"/>
              <a:lumOff val="80000"/>
            </a:schemeClr>
          </a:solidFill>
        </p:spPr>
        <p:txBody>
          <a:bodyPr wrap="square" rtlCol="0">
            <a:spAutoFit/>
          </a:bodyPr>
          <a:lstStyle/>
          <a:p>
            <a:pPr algn="ctr"/>
            <a:r>
              <a:rPr lang="fr-FR" sz="2400" b="1" dirty="0">
                <a:solidFill>
                  <a:schemeClr val="accent2"/>
                </a:solidFill>
                <a:latin typeface="+mj-lt"/>
              </a:rPr>
              <a:t>Les CONSEILS</a:t>
            </a:r>
          </a:p>
        </p:txBody>
      </p:sp>
    </p:spTree>
    <p:extLst>
      <p:ext uri="{BB962C8B-B14F-4D97-AF65-F5344CB8AC3E}">
        <p14:creationId xmlns:p14="http://schemas.microsoft.com/office/powerpoint/2010/main" val="1939242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childTnLst>
                          </p:cTn>
                        </p:par>
                        <p:par>
                          <p:cTn id="32" fill="hold">
                            <p:stCondLst>
                              <p:cond delay="500"/>
                            </p:stCondLst>
                            <p:childTnLst>
                              <p:par>
                                <p:cTn id="33" presetID="9" presetClass="entr" presetSubtype="0" fill="hold" grpId="0" nodeType="afterEffect">
                                  <p:stCondLst>
                                    <p:cond delay="250"/>
                                  </p:stCondLst>
                                  <p:childTnLst>
                                    <p:set>
                                      <p:cBhvr>
                                        <p:cTn id="34" dur="1" fill="hold">
                                          <p:stCondLst>
                                            <p:cond delay="0"/>
                                          </p:stCondLst>
                                        </p:cTn>
                                        <p:tgtEl>
                                          <p:spTgt spid="23"/>
                                        </p:tgtEl>
                                        <p:attrNameLst>
                                          <p:attrName>style.visibility</p:attrName>
                                        </p:attrNameLst>
                                      </p:cBhvr>
                                      <p:to>
                                        <p:strVal val="visible"/>
                                      </p:to>
                                    </p:set>
                                    <p:animEffect transition="in" filter="dissolve">
                                      <p:cBhvr>
                                        <p:cTn id="35" dur="500"/>
                                        <p:tgtEl>
                                          <p:spTgt spid="23"/>
                                        </p:tgtEl>
                                      </p:cBhvr>
                                    </p:animEffect>
                                  </p:childTnLst>
                                </p:cTn>
                              </p:par>
                            </p:childTnLst>
                          </p:cTn>
                        </p:par>
                        <p:par>
                          <p:cTn id="36" fill="hold">
                            <p:stCondLst>
                              <p:cond delay="1250"/>
                            </p:stCondLst>
                            <p:childTnLst>
                              <p:par>
                                <p:cTn id="37" presetID="9" presetClass="entr" presetSubtype="0" fill="hold" grpId="0" nodeType="afterEffect">
                                  <p:stCondLst>
                                    <p:cond delay="250"/>
                                  </p:stCondLst>
                                  <p:childTnLst>
                                    <p:set>
                                      <p:cBhvr>
                                        <p:cTn id="38" dur="1" fill="hold">
                                          <p:stCondLst>
                                            <p:cond delay="0"/>
                                          </p:stCondLst>
                                        </p:cTn>
                                        <p:tgtEl>
                                          <p:spTgt spid="24"/>
                                        </p:tgtEl>
                                        <p:attrNameLst>
                                          <p:attrName>style.visibility</p:attrName>
                                        </p:attrNameLst>
                                      </p:cBhvr>
                                      <p:to>
                                        <p:strVal val="visible"/>
                                      </p:to>
                                    </p:set>
                                    <p:animEffect transition="in" filter="dissolve">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graphicEl>
                                              <a:dgm id="{A93EE797-1FA1-40A2-AF48-112233B1464E}"/>
                                            </p:graphicEl>
                                          </p:spTgt>
                                        </p:tgtEl>
                                        <p:attrNameLst>
                                          <p:attrName>style.visibility</p:attrName>
                                        </p:attrNameLst>
                                      </p:cBhvr>
                                      <p:to>
                                        <p:strVal val="visible"/>
                                      </p:to>
                                    </p:set>
                                    <p:animEffect transition="in" filter="wipe(left)">
                                      <p:cBhvr>
                                        <p:cTn id="44" dur="500"/>
                                        <p:tgtEl>
                                          <p:spTgt spid="18">
                                            <p:graphicEl>
                                              <a:dgm id="{A93EE797-1FA1-40A2-AF48-112233B1464E}"/>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8">
                                            <p:graphicEl>
                                              <a:dgm id="{8CDB28ED-BA3D-4FC8-B68A-FDAEC59A12DA}"/>
                                            </p:graphicEl>
                                          </p:spTgt>
                                        </p:tgtEl>
                                        <p:attrNameLst>
                                          <p:attrName>style.visibility</p:attrName>
                                        </p:attrNameLst>
                                      </p:cBhvr>
                                      <p:to>
                                        <p:strVal val="visible"/>
                                      </p:to>
                                    </p:set>
                                    <p:animEffect transition="in" filter="wipe(left)">
                                      <p:cBhvr>
                                        <p:cTn id="49" dur="500"/>
                                        <p:tgtEl>
                                          <p:spTgt spid="18">
                                            <p:graphicEl>
                                              <a:dgm id="{8CDB28ED-BA3D-4FC8-B68A-FDAEC59A12DA}"/>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graphicEl>
                                              <a:dgm id="{3D96C322-CC22-4951-A277-800AF4A984C7}"/>
                                            </p:graphicEl>
                                          </p:spTgt>
                                        </p:tgtEl>
                                        <p:attrNameLst>
                                          <p:attrName>style.visibility</p:attrName>
                                        </p:attrNameLst>
                                      </p:cBhvr>
                                      <p:to>
                                        <p:strVal val="visible"/>
                                      </p:to>
                                    </p:set>
                                    <p:animEffect transition="in" filter="wipe(left)">
                                      <p:cBhvr>
                                        <p:cTn id="54" dur="500"/>
                                        <p:tgtEl>
                                          <p:spTgt spid="18">
                                            <p:graphicEl>
                                              <a:dgm id="{3D96C322-CC22-4951-A277-800AF4A984C7}"/>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8">
                                            <p:graphicEl>
                                              <a:dgm id="{7E64A494-5EB6-46F0-A121-C95B2EF0F672}"/>
                                            </p:graphicEl>
                                          </p:spTgt>
                                        </p:tgtEl>
                                        <p:attrNameLst>
                                          <p:attrName>style.visibility</p:attrName>
                                        </p:attrNameLst>
                                      </p:cBhvr>
                                      <p:to>
                                        <p:strVal val="visible"/>
                                      </p:to>
                                    </p:set>
                                    <p:animEffect transition="in" filter="wipe(left)">
                                      <p:cBhvr>
                                        <p:cTn id="59" dur="500"/>
                                        <p:tgtEl>
                                          <p:spTgt spid="18">
                                            <p:graphicEl>
                                              <a:dgm id="{7E64A494-5EB6-46F0-A121-C95B2EF0F67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3" grpId="0"/>
      <p:bldP spid="24" grpId="0"/>
      <p:bldGraphic spid="18" grpId="0" uiExpand="1">
        <p:bldSub>
          <a:bldDgm bld="one"/>
        </p:bldSub>
      </p:bldGraphic>
      <p:bldP spid="3" grpId="0" animBg="1"/>
    </p:bldLst>
  </p:timing>
</p:sld>
</file>

<file path=ppt/theme/theme1.xml><?xml version="1.0" encoding="utf-8"?>
<a:theme xmlns:a="http://schemas.openxmlformats.org/drawingml/2006/main" name="Office Theme">
  <a:themeElements>
    <a:clrScheme name="MSFT_04_Education">
      <a:dk1>
        <a:sysClr val="windowText" lastClr="000000"/>
      </a:dk1>
      <a:lt1>
        <a:sysClr val="window" lastClr="FFFFFF"/>
      </a:lt1>
      <a:dk2>
        <a:srgbClr val="44546A"/>
      </a:dk2>
      <a:lt2>
        <a:srgbClr val="E7E6E6"/>
      </a:lt2>
      <a:accent1>
        <a:srgbClr val="B2606E"/>
      </a:accent1>
      <a:accent2>
        <a:srgbClr val="0F3955"/>
      </a:accent2>
      <a:accent3>
        <a:srgbClr val="FFC000"/>
      </a:accent3>
      <a:accent4>
        <a:srgbClr val="BF678E"/>
      </a:accent4>
      <a:accent5>
        <a:srgbClr val="731F1C"/>
      </a:accent5>
      <a:accent6>
        <a:srgbClr val="7A9E56"/>
      </a:accent6>
      <a:hlink>
        <a:srgbClr val="00B0F0"/>
      </a:hlink>
      <a:folHlink>
        <a:srgbClr val="595959"/>
      </a:folHlink>
    </a:clrScheme>
    <a:fontScheme name="MSFT_04_Education">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_Template_CA - v3" id="{05BEC7B3-9C4F-4697-9BCB-CF8E9EC8EB39}" vid="{BBA0308C-16F9-454C-BD0F-1B17E2C0FD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EEA25CC0A0AC24199CDC46C25B8B0BC" ma:contentTypeVersion="10" ma:contentTypeDescription="Create a new document." ma:contentTypeScope="" ma:versionID="e3b47856d4cf355c0dacb39e1084d14f">
  <xsd:schema xmlns:xsd="http://www.w3.org/2001/XMLSchema" xmlns:xs="http://www.w3.org/2001/XMLSchema" xmlns:p="http://schemas.microsoft.com/office/2006/metadata/properties" xmlns:ns1="http://schemas.microsoft.com/sharepoint/v3" xmlns:ns2="6dc4bcd6-49db-4c07-9060-8acfc67cef9f" xmlns:ns3="fb0879af-3eba-417a-a55a-ffe6dcd6ca77" targetNamespace="http://schemas.microsoft.com/office/2006/metadata/properties" ma:root="true" ma:fieldsID="a845a615265fdb1f7b12cc65ac20ecbd" ns1:_="" ns2:_="" ns3:_="">
    <xsd:import namespace="http://schemas.microsoft.com/sharepoint/v3"/>
    <xsd:import namespace="6dc4bcd6-49db-4c07-9060-8acfc67cef9f"/>
    <xsd:import namespace="fb0879af-3eba-417a-a55a-ffe6dcd6ca77"/>
    <xsd:element name="properties">
      <xsd:complexType>
        <xsd:sequence>
          <xsd:element name="documentManagement">
            <xsd:complexType>
              <xsd:all>
                <xsd:element ref="ns2:MediaServiceMetadata" minOccurs="0"/>
                <xsd:element ref="ns2:MediaServiceFastMetadata" minOccurs="0"/>
                <xsd:element ref="ns2:MediaServiceOCR" minOccurs="0"/>
                <xsd:element ref="ns3:SharedWithUsers" minOccurs="0"/>
                <xsd:element ref="ns3:SharedWithDetails" minOccurs="0"/>
                <xsd:element ref="ns3:LastSharedByUser" minOccurs="0"/>
                <xsd:element ref="ns3:LastSharedByTime" minOccurs="0"/>
                <xsd:element ref="ns1:_ip_UnifiedCompliancePolicyProperties" minOccurs="0"/>
                <xsd:element ref="ns1:_ip_UnifiedCompliancePolicyUIAction"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hidden="true" ma:internalName="_ip_UnifiedCompliancePolicyProperties">
      <xsd:simpleType>
        <xsd:restriction base="dms:Note"/>
      </xsd:simpleType>
    </xsd:element>
    <xsd:element name="_ip_UnifiedCompliancePolicyUIAction" ma:index="16"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c4bcd6-49db-4c07-9060-8acfc67cef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7"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0879af-3eba-417a-a55a-ffe6dcd6ca7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LastSharedByUser" ma:index="13" nillable="true" ma:displayName="Last Shared By User" ma:hidden="true" ma:internalName="LastSharedByUser" ma:readOnly="true">
      <xsd:simpleType>
        <xsd:restriction base="dms:Note"/>
      </xsd:simpleType>
    </xsd:element>
    <xsd:element name="LastSharedByTime" ma:index="14" nillable="true" ma:displayName="Last Shared By Time" ma:hidden="true"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4148EB-7DAD-48FA-A275-D42F48043C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dc4bcd6-49db-4c07-9060-8acfc67cef9f"/>
    <ds:schemaRef ds:uri="fb0879af-3eba-417a-a55a-ffe6dcd6ca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549A191-EC8C-4AA6-9C64-D32B5F047436}">
  <ds:schemaRefs>
    <ds:schemaRef ds:uri="http://schemas.microsoft.com/office/2006/documentManagement/types"/>
    <ds:schemaRef ds:uri="http://schemas.microsoft.com/office/2006/metadata/properties"/>
    <ds:schemaRef ds:uri="http://purl.org/dc/terms/"/>
    <ds:schemaRef ds:uri="http://purl.org/dc/dcmitype/"/>
    <ds:schemaRef ds:uri="http://purl.org/dc/elements/1.1/"/>
    <ds:schemaRef ds:uri="http://schemas.microsoft.com/office/infopath/2007/PartnerControls"/>
    <ds:schemaRef ds:uri="http://schemas.microsoft.com/sharepoint/v3"/>
    <ds:schemaRef ds:uri="6dc4bcd6-49db-4c07-9060-8acfc67cef9f"/>
    <ds:schemaRef ds:uri="http://schemas.openxmlformats.org/package/2006/metadata/core-properties"/>
    <ds:schemaRef ds:uri="fb0879af-3eba-417a-a55a-ffe6dcd6ca77"/>
    <ds:schemaRef ds:uri="http://www.w3.org/XML/1998/namespace"/>
  </ds:schemaRefs>
</ds:datastoreItem>
</file>

<file path=customXml/itemProps3.xml><?xml version="1.0" encoding="utf-8"?>
<ds:datastoreItem xmlns:ds="http://schemas.openxmlformats.org/officeDocument/2006/customXml" ds:itemID="{8941CEA3-A3B3-4568-9E84-C4619CC82D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3460</Words>
  <Application>Microsoft Office PowerPoint</Application>
  <PresentationFormat>Grand écran</PresentationFormat>
  <Paragraphs>880</Paragraphs>
  <Slides>51</Slides>
  <Notes>47</Notes>
  <HiddenSlides>5</HiddenSlides>
  <MMClips>1</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51</vt:i4>
      </vt:variant>
    </vt:vector>
  </HeadingPairs>
  <TitlesOfParts>
    <vt:vector size="61" baseType="lpstr">
      <vt:lpstr>Aharoni</vt:lpstr>
      <vt:lpstr>-apple-system</vt:lpstr>
      <vt:lpstr>Arial</vt:lpstr>
      <vt:lpstr>Calibri</vt:lpstr>
      <vt:lpstr>Calibri Light</vt:lpstr>
      <vt:lpstr>Corbel</vt:lpstr>
      <vt:lpstr>Segoe Script</vt:lpstr>
      <vt:lpstr>Times New Roman</vt:lpstr>
      <vt:lpstr>Wingdings</vt:lpstr>
      <vt:lpstr>Office Theme</vt:lpstr>
      <vt:lpstr>Présentation PowerPoint</vt:lpstr>
      <vt:lpstr>Athénée royal  Paul Delvaux ~ Ottignies – LLN ~ antenne de Lauzelle</vt:lpstr>
      <vt:lpstr>Titre</vt:lpstr>
      <vt:lpstr>L’ARO - Lauzelle</vt:lpstr>
      <vt:lpstr>Titre</vt:lpstr>
      <vt:lpstr>Tite</vt:lpstr>
      <vt:lpstr>Tite</vt:lpstr>
      <vt:lpstr>Tite</vt:lpstr>
      <vt:lpstr>Tite</vt:lpstr>
      <vt:lpstr>Tite</vt:lpstr>
      <vt:lpstr>Tite</vt:lpstr>
      <vt:lpstr>Tite</vt:lpstr>
      <vt:lpstr>Tite</vt:lpstr>
      <vt:lpstr>Tite</vt:lpstr>
      <vt:lpstr>Tite</vt:lpstr>
      <vt:lpstr>Tite</vt:lpstr>
      <vt:lpstr>Présentation PowerPoint</vt:lpstr>
      <vt:lpstr>Présentation PowerPoint</vt:lpstr>
      <vt:lpstr>Titre</vt:lpstr>
      <vt:lpstr>Tite</vt:lpstr>
      <vt:lpstr>Présentation PowerPoint</vt:lpstr>
      <vt:lpstr>Présentation PowerPoint</vt:lpstr>
      <vt:lpstr>Présentation PowerPoint</vt:lpstr>
      <vt:lpstr>Tite</vt:lpstr>
      <vt:lpstr>Tite</vt:lpstr>
      <vt:lpstr>Titre</vt:lpstr>
      <vt:lpstr>Tite</vt:lpstr>
      <vt:lpstr>Tite</vt:lpstr>
      <vt:lpstr>Tite</vt:lpstr>
      <vt:lpstr>Tite</vt:lpstr>
      <vt:lpstr>Titre</vt:lpstr>
      <vt:lpstr>Tite</vt:lpstr>
      <vt:lpstr>Présentation PowerPoint</vt:lpstr>
      <vt:lpstr>Présentation PowerPoint</vt:lpstr>
      <vt:lpstr>Tite</vt:lpstr>
      <vt:lpstr>Tite</vt:lpstr>
      <vt:lpstr>Tite</vt:lpstr>
      <vt:lpstr>Titre</vt:lpstr>
      <vt:lpstr>Tite</vt:lpstr>
      <vt:lpstr>Tite</vt:lpstr>
      <vt:lpstr>Tite</vt:lpstr>
      <vt:lpstr>Titre</vt:lpstr>
      <vt:lpstr>Tite</vt:lpstr>
      <vt:lpstr>Tite</vt:lpstr>
      <vt:lpstr>Tite</vt:lpstr>
      <vt:lpstr>Tite</vt:lpstr>
      <vt:lpstr>Titre</vt:lpstr>
      <vt:lpstr>Tite</vt:lpstr>
      <vt:lpstr>Tite</vt:lpstr>
      <vt:lpstr>Tite</vt:lpstr>
      <vt:lpstr>Présentation PowerPoint</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2019-01-24T20:34:15Z</dcterms:created>
  <dcterms:modified xsi:type="dcterms:W3CDTF">2023-02-04T07:53:17Z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0x010100DEEA25CC0A0AC24199CDC46C25B8B0BC</vt:lpwstr>
  </property>
</Properties>
</file>