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299" r:id="rId5"/>
    <p:sldId id="389" r:id="rId6"/>
    <p:sldId id="303" r:id="rId7"/>
    <p:sldId id="390" r:id="rId8"/>
    <p:sldId id="302" r:id="rId9"/>
    <p:sldId id="391" r:id="rId10"/>
    <p:sldId id="315" r:id="rId11"/>
    <p:sldId id="375" r:id="rId12"/>
    <p:sldId id="404" r:id="rId13"/>
    <p:sldId id="376" r:id="rId14"/>
    <p:sldId id="402" r:id="rId15"/>
    <p:sldId id="403" r:id="rId16"/>
    <p:sldId id="360" r:id="rId17"/>
    <p:sldId id="361" r:id="rId18"/>
    <p:sldId id="362" r:id="rId19"/>
    <p:sldId id="363" r:id="rId20"/>
    <p:sldId id="364" r:id="rId21"/>
    <p:sldId id="392" r:id="rId22"/>
    <p:sldId id="367" r:id="rId23"/>
    <p:sldId id="365" r:id="rId24"/>
    <p:sldId id="406" r:id="rId25"/>
    <p:sldId id="393" r:id="rId26"/>
    <p:sldId id="369" r:id="rId27"/>
    <p:sldId id="370" r:id="rId28"/>
    <p:sldId id="374" r:id="rId29"/>
    <p:sldId id="407" r:id="rId30"/>
    <p:sldId id="394" r:id="rId31"/>
    <p:sldId id="371" r:id="rId32"/>
    <p:sldId id="372" r:id="rId33"/>
    <p:sldId id="378" r:id="rId34"/>
    <p:sldId id="379" r:id="rId35"/>
    <p:sldId id="380" r:id="rId36"/>
    <p:sldId id="414" r:id="rId37"/>
    <p:sldId id="395" r:id="rId38"/>
    <p:sldId id="373" r:id="rId39"/>
    <p:sldId id="388" r:id="rId40"/>
    <p:sldId id="382" r:id="rId41"/>
    <p:sldId id="396" r:id="rId42"/>
    <p:sldId id="412" r:id="rId43"/>
    <p:sldId id="416" r:id="rId44"/>
    <p:sldId id="417" r:id="rId45"/>
    <p:sldId id="411" r:id="rId46"/>
    <p:sldId id="397" r:id="rId47"/>
    <p:sldId id="387" r:id="rId48"/>
    <p:sldId id="408" r:id="rId49"/>
    <p:sldId id="409" r:id="rId50"/>
    <p:sldId id="410" r:id="rId51"/>
    <p:sldId id="398" r:id="rId52"/>
    <p:sldId id="413" r:id="rId5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5EB"/>
    <a:srgbClr val="0D3047"/>
    <a:srgbClr val="0B2B41"/>
    <a:srgbClr val="114263"/>
    <a:srgbClr val="401918"/>
    <a:srgbClr val="731F1C"/>
    <a:srgbClr val="AB678E"/>
    <a:srgbClr val="B2606E"/>
    <a:srgbClr val="CA929B"/>
    <a:srgbClr val="248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114" autoAdjust="0"/>
  </p:normalViewPr>
  <p:slideViewPr>
    <p:cSldViewPr snapToGrid="0">
      <p:cViewPr varScale="1">
        <p:scale>
          <a:sx n="60" d="100"/>
          <a:sy n="60" d="100"/>
        </p:scale>
        <p:origin x="498" y="-216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outlineViewPr>
    <p:cViewPr>
      <p:scale>
        <a:sx n="33" d="100"/>
        <a:sy n="33" d="100"/>
      </p:scale>
      <p:origin x="0" y="-254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C27FF5-814D-4772-ADA7-85F3D76417C9}" type="doc">
      <dgm:prSet loTypeId="urn:microsoft.com/office/officeart/2005/8/layout/chart3" loCatId="cycle" qsTypeId="urn:microsoft.com/office/officeart/2005/8/quickstyle/3d1" qsCatId="3D" csTypeId="urn:microsoft.com/office/officeart/2005/8/colors/accent2_3" csCatId="accent2" phldr="1"/>
      <dgm:spPr/>
    </dgm:pt>
    <dgm:pt modelId="{49A99256-BD86-47A6-9D62-9984683CB392}">
      <dgm:prSet phldrT="[Text]" custT="1"/>
      <dgm:spPr/>
      <dgm:t>
        <a:bodyPr/>
        <a:lstStyle/>
        <a:p>
          <a:r>
            <a:rPr lang="nl-BE" sz="1100" dirty="0" err="1" smtClean="0">
              <a:latin typeface="+mj-lt"/>
            </a:rPr>
            <a:t>Coordinatrice</a:t>
          </a:r>
          <a:endParaRPr lang="nl-BE" sz="1100" dirty="0" smtClean="0">
            <a:latin typeface="+mj-lt"/>
          </a:endParaRPr>
        </a:p>
      </dgm:t>
    </dgm:pt>
    <dgm:pt modelId="{0F1D8906-E91B-461A-9A1B-00294F9DA25E}" type="parTrans" cxnId="{8E6016DC-036C-4055-8024-CE7605E07844}">
      <dgm:prSet/>
      <dgm:spPr/>
      <dgm:t>
        <a:bodyPr/>
        <a:lstStyle/>
        <a:p>
          <a:endParaRPr lang="nl-BE"/>
        </a:p>
      </dgm:t>
    </dgm:pt>
    <dgm:pt modelId="{28B7B5C4-809C-45D0-B8F0-451A9A0221F1}" type="sibTrans" cxnId="{8E6016DC-036C-4055-8024-CE7605E07844}">
      <dgm:prSet/>
      <dgm:spPr/>
      <dgm:t>
        <a:bodyPr/>
        <a:lstStyle/>
        <a:p>
          <a:endParaRPr lang="nl-BE"/>
        </a:p>
      </dgm:t>
    </dgm:pt>
    <dgm:pt modelId="{E1C4C875-BA1A-4E27-B9AC-994C9D3B58CC}">
      <dgm:prSet phldrT="[Text]" custT="1"/>
      <dgm:spPr/>
      <dgm:t>
        <a:bodyPr/>
        <a:lstStyle/>
        <a:p>
          <a:r>
            <a:rPr lang="nl-BE" sz="2000" dirty="0" err="1" smtClean="0">
              <a:latin typeface="+mj-lt"/>
            </a:rPr>
            <a:t>Proviseur</a:t>
          </a:r>
          <a:r>
            <a:rPr lang="nl-BE" sz="800" dirty="0" smtClean="0"/>
            <a:t> </a:t>
          </a:r>
          <a:endParaRPr lang="nl-BE" sz="800" dirty="0"/>
        </a:p>
      </dgm:t>
    </dgm:pt>
    <dgm:pt modelId="{DAB93302-083F-4946-8BEB-88269332189C}" type="parTrans" cxnId="{BA51E808-B94C-40E4-8E45-65F838FF3407}">
      <dgm:prSet/>
      <dgm:spPr/>
      <dgm:t>
        <a:bodyPr/>
        <a:lstStyle/>
        <a:p>
          <a:endParaRPr lang="nl-BE"/>
        </a:p>
      </dgm:t>
    </dgm:pt>
    <dgm:pt modelId="{163CE79A-A255-4C6D-AADD-C27B7ABD8AF7}" type="sibTrans" cxnId="{BA51E808-B94C-40E4-8E45-65F838FF3407}">
      <dgm:prSet/>
      <dgm:spPr/>
      <dgm:t>
        <a:bodyPr/>
        <a:lstStyle/>
        <a:p>
          <a:endParaRPr lang="nl-BE"/>
        </a:p>
      </dgm:t>
    </dgm:pt>
    <dgm:pt modelId="{DF6B88B7-10FC-48C5-BE8E-3009DB5E765F}">
      <dgm:prSet phldrT="[Text]" custT="1"/>
      <dgm:spPr/>
      <dgm:t>
        <a:bodyPr vert="horz"/>
        <a:lstStyle/>
        <a:p>
          <a:r>
            <a:rPr lang="nl-BE" sz="2000" b="1" dirty="0" err="1" smtClean="0"/>
            <a:t>Préfète</a:t>
          </a:r>
          <a:endParaRPr lang="nl-BE" sz="2000" b="1" dirty="0"/>
        </a:p>
      </dgm:t>
    </dgm:pt>
    <dgm:pt modelId="{077C00DD-72CE-4D44-8F5B-BE2F851A412A}" type="sibTrans" cxnId="{712B8067-4FFB-4205-A851-E37612FEF455}">
      <dgm:prSet/>
      <dgm:spPr/>
      <dgm:t>
        <a:bodyPr/>
        <a:lstStyle/>
        <a:p>
          <a:endParaRPr lang="nl-BE"/>
        </a:p>
      </dgm:t>
    </dgm:pt>
    <dgm:pt modelId="{A7BCCAE3-F10E-4C1D-B643-2F628BD272DD}" type="parTrans" cxnId="{712B8067-4FFB-4205-A851-E37612FEF455}">
      <dgm:prSet/>
      <dgm:spPr/>
      <dgm:t>
        <a:bodyPr/>
        <a:lstStyle/>
        <a:p>
          <a:endParaRPr lang="nl-BE"/>
        </a:p>
      </dgm:t>
    </dgm:pt>
    <dgm:pt modelId="{18B0F015-5978-4132-8EC1-3BBF7D0F0EC6}" type="pres">
      <dgm:prSet presAssocID="{5CC27FF5-814D-4772-ADA7-85F3D76417C9}" presName="compositeShape" presStyleCnt="0">
        <dgm:presLayoutVars>
          <dgm:chMax val="7"/>
          <dgm:dir/>
          <dgm:resizeHandles val="exact"/>
        </dgm:presLayoutVars>
      </dgm:prSet>
      <dgm:spPr/>
    </dgm:pt>
    <dgm:pt modelId="{6B4AD8D3-E5F3-407A-A965-8268E7368DEC}" type="pres">
      <dgm:prSet presAssocID="{5CC27FF5-814D-4772-ADA7-85F3D76417C9}" presName="wedge1" presStyleLbl="node1" presStyleIdx="0" presStyleCnt="3"/>
      <dgm:spPr/>
      <dgm:t>
        <a:bodyPr/>
        <a:lstStyle/>
        <a:p>
          <a:endParaRPr lang="nl-BE"/>
        </a:p>
      </dgm:t>
    </dgm:pt>
    <dgm:pt modelId="{78640B1C-ABD5-44DA-BB34-CA2975190A59}" type="pres">
      <dgm:prSet presAssocID="{5CC27FF5-814D-4772-ADA7-85F3D76417C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04C91B34-74E1-4992-9CE6-8FEF8B94CF87}" type="pres">
      <dgm:prSet presAssocID="{5CC27FF5-814D-4772-ADA7-85F3D76417C9}" presName="wedge2" presStyleLbl="node1" presStyleIdx="1" presStyleCnt="3"/>
      <dgm:spPr/>
      <dgm:t>
        <a:bodyPr/>
        <a:lstStyle/>
        <a:p>
          <a:endParaRPr lang="nl-BE"/>
        </a:p>
      </dgm:t>
    </dgm:pt>
    <dgm:pt modelId="{AF933E2E-8C0E-4DD1-A251-7B280FC5ECAA}" type="pres">
      <dgm:prSet presAssocID="{5CC27FF5-814D-4772-ADA7-85F3D76417C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BCF72B17-071C-42B4-8FE4-24F187BB7DFD}" type="pres">
      <dgm:prSet presAssocID="{5CC27FF5-814D-4772-ADA7-85F3D76417C9}" presName="wedge3" presStyleLbl="node1" presStyleIdx="2" presStyleCnt="3"/>
      <dgm:spPr/>
      <dgm:t>
        <a:bodyPr/>
        <a:lstStyle/>
        <a:p>
          <a:endParaRPr lang="nl-BE"/>
        </a:p>
      </dgm:t>
    </dgm:pt>
    <dgm:pt modelId="{7458FB68-4528-4278-B426-EE2F98F6A223}" type="pres">
      <dgm:prSet presAssocID="{5CC27FF5-814D-4772-ADA7-85F3D76417C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F58C24F9-F0FC-494B-95FF-824684BDD508}" type="presOf" srcId="{E1C4C875-BA1A-4E27-B9AC-994C9D3B58CC}" destId="{AF933E2E-8C0E-4DD1-A251-7B280FC5ECAA}" srcOrd="1" destOrd="0" presId="urn:microsoft.com/office/officeart/2005/8/layout/chart3"/>
    <dgm:cxn modelId="{262B04F7-365B-474B-BCD1-A5AC13756E9A}" type="presOf" srcId="{49A99256-BD86-47A6-9D62-9984683CB392}" destId="{6B4AD8D3-E5F3-407A-A965-8268E7368DEC}" srcOrd="0" destOrd="0" presId="urn:microsoft.com/office/officeart/2005/8/layout/chart3"/>
    <dgm:cxn modelId="{BA51E808-B94C-40E4-8E45-65F838FF3407}" srcId="{5CC27FF5-814D-4772-ADA7-85F3D76417C9}" destId="{E1C4C875-BA1A-4E27-B9AC-994C9D3B58CC}" srcOrd="1" destOrd="0" parTransId="{DAB93302-083F-4946-8BEB-88269332189C}" sibTransId="{163CE79A-A255-4C6D-AADD-C27B7ABD8AF7}"/>
    <dgm:cxn modelId="{712B8067-4FFB-4205-A851-E37612FEF455}" srcId="{5CC27FF5-814D-4772-ADA7-85F3D76417C9}" destId="{DF6B88B7-10FC-48C5-BE8E-3009DB5E765F}" srcOrd="2" destOrd="0" parTransId="{A7BCCAE3-F10E-4C1D-B643-2F628BD272DD}" sibTransId="{077C00DD-72CE-4D44-8F5B-BE2F851A412A}"/>
    <dgm:cxn modelId="{8E6016DC-036C-4055-8024-CE7605E07844}" srcId="{5CC27FF5-814D-4772-ADA7-85F3D76417C9}" destId="{49A99256-BD86-47A6-9D62-9984683CB392}" srcOrd="0" destOrd="0" parTransId="{0F1D8906-E91B-461A-9A1B-00294F9DA25E}" sibTransId="{28B7B5C4-809C-45D0-B8F0-451A9A0221F1}"/>
    <dgm:cxn modelId="{D11E5DBD-E345-4BF7-A6C3-2B95B3F8A2E4}" type="presOf" srcId="{DF6B88B7-10FC-48C5-BE8E-3009DB5E765F}" destId="{BCF72B17-071C-42B4-8FE4-24F187BB7DFD}" srcOrd="0" destOrd="0" presId="urn:microsoft.com/office/officeart/2005/8/layout/chart3"/>
    <dgm:cxn modelId="{6ED68EDF-0071-47EB-91E0-65E8801E9ABE}" type="presOf" srcId="{49A99256-BD86-47A6-9D62-9984683CB392}" destId="{78640B1C-ABD5-44DA-BB34-CA2975190A59}" srcOrd="1" destOrd="0" presId="urn:microsoft.com/office/officeart/2005/8/layout/chart3"/>
    <dgm:cxn modelId="{A0BF1769-A388-46EC-AE21-1C0243895DF2}" type="presOf" srcId="{5CC27FF5-814D-4772-ADA7-85F3D76417C9}" destId="{18B0F015-5978-4132-8EC1-3BBF7D0F0EC6}" srcOrd="0" destOrd="0" presId="urn:microsoft.com/office/officeart/2005/8/layout/chart3"/>
    <dgm:cxn modelId="{117F234F-9603-43AE-8822-E1B379E2F0CA}" type="presOf" srcId="{E1C4C875-BA1A-4E27-B9AC-994C9D3B58CC}" destId="{04C91B34-74E1-4992-9CE6-8FEF8B94CF87}" srcOrd="0" destOrd="0" presId="urn:microsoft.com/office/officeart/2005/8/layout/chart3"/>
    <dgm:cxn modelId="{CF7DA845-42F5-40BF-AF93-88F9E30BE2C9}" type="presOf" srcId="{DF6B88B7-10FC-48C5-BE8E-3009DB5E765F}" destId="{7458FB68-4528-4278-B426-EE2F98F6A223}" srcOrd="1" destOrd="0" presId="urn:microsoft.com/office/officeart/2005/8/layout/chart3"/>
    <dgm:cxn modelId="{3FA4C46C-77D0-4201-A9AF-A2A3C0116A85}" type="presParOf" srcId="{18B0F015-5978-4132-8EC1-3BBF7D0F0EC6}" destId="{6B4AD8D3-E5F3-407A-A965-8268E7368DEC}" srcOrd="0" destOrd="0" presId="urn:microsoft.com/office/officeart/2005/8/layout/chart3"/>
    <dgm:cxn modelId="{207E46F6-D58B-4D82-8AF6-CF93688B0C3F}" type="presParOf" srcId="{18B0F015-5978-4132-8EC1-3BBF7D0F0EC6}" destId="{78640B1C-ABD5-44DA-BB34-CA2975190A59}" srcOrd="1" destOrd="0" presId="urn:microsoft.com/office/officeart/2005/8/layout/chart3"/>
    <dgm:cxn modelId="{CB855156-7ABA-47F9-B00E-556FAE8899A3}" type="presParOf" srcId="{18B0F015-5978-4132-8EC1-3BBF7D0F0EC6}" destId="{04C91B34-74E1-4992-9CE6-8FEF8B94CF87}" srcOrd="2" destOrd="0" presId="urn:microsoft.com/office/officeart/2005/8/layout/chart3"/>
    <dgm:cxn modelId="{B3378185-52DA-47F4-9771-28EB237982E6}" type="presParOf" srcId="{18B0F015-5978-4132-8EC1-3BBF7D0F0EC6}" destId="{AF933E2E-8C0E-4DD1-A251-7B280FC5ECAA}" srcOrd="3" destOrd="0" presId="urn:microsoft.com/office/officeart/2005/8/layout/chart3"/>
    <dgm:cxn modelId="{38094C3D-DC8B-4069-A13B-615B8750BD05}" type="presParOf" srcId="{18B0F015-5978-4132-8EC1-3BBF7D0F0EC6}" destId="{BCF72B17-071C-42B4-8FE4-24F187BB7DFD}" srcOrd="4" destOrd="0" presId="urn:microsoft.com/office/officeart/2005/8/layout/chart3"/>
    <dgm:cxn modelId="{DBADCFCD-4387-4AD8-A12A-31203BE60C66}" type="presParOf" srcId="{18B0F015-5978-4132-8EC1-3BBF7D0F0EC6}" destId="{7458FB68-4528-4278-B426-EE2F98F6A223}" srcOrd="5" destOrd="0" presId="urn:microsoft.com/office/officeart/2005/8/layout/chart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46CBCDC-71BF-4DC2-BC3A-798DBF0DC3EF}" type="doc">
      <dgm:prSet loTypeId="urn:microsoft.com/office/officeart/2005/8/layout/hChevron3" loCatId="process" qsTypeId="urn:microsoft.com/office/officeart/2005/8/quickstyle/simple1" qsCatId="simple" csTypeId="urn:microsoft.com/office/officeart/2005/8/colors/accent2_5" csCatId="accent2" phldr="1"/>
      <dgm:spPr/>
    </dgm:pt>
    <dgm:pt modelId="{73EAB495-0A0D-4DC6-8A44-D8CA3539F7B4}">
      <dgm:prSet phldrT="[Text]" custT="1"/>
      <dgm:spPr/>
      <dgm:t>
        <a:bodyPr/>
        <a:lstStyle/>
        <a:p>
          <a:pPr algn="ctr"/>
          <a:r>
            <a:rPr lang="nl-BE" sz="1600" dirty="0" smtClean="0">
              <a:latin typeface="+mj-lt"/>
            </a:rPr>
            <a:t>de </a:t>
          </a:r>
          <a:r>
            <a:rPr lang="nl-BE" sz="1600" dirty="0" err="1" smtClean="0">
              <a:latin typeface="+mj-lt"/>
            </a:rPr>
            <a:t>notre</a:t>
          </a:r>
          <a:r>
            <a:rPr lang="nl-BE" sz="1600" dirty="0" smtClean="0">
              <a:latin typeface="+mj-lt"/>
            </a:rPr>
            <a:t> </a:t>
          </a:r>
          <a:r>
            <a:rPr lang="nl-BE" sz="1600" dirty="0" err="1" smtClean="0">
              <a:latin typeface="+mj-lt"/>
            </a:rPr>
            <a:t>implantation</a:t>
          </a:r>
          <a:endParaRPr lang="nl-BE" sz="1600" dirty="0">
            <a:latin typeface="+mj-lt"/>
          </a:endParaRPr>
        </a:p>
      </dgm:t>
    </dgm:pt>
    <dgm:pt modelId="{2A1A99A3-0F0E-46F7-82B8-E5F921BD1B7F}" type="parTrans" cxnId="{E3726B9C-B358-4A29-ADB7-E77F70C328C6}">
      <dgm:prSet/>
      <dgm:spPr/>
      <dgm:t>
        <a:bodyPr/>
        <a:lstStyle/>
        <a:p>
          <a:endParaRPr lang="nl-BE"/>
        </a:p>
      </dgm:t>
    </dgm:pt>
    <dgm:pt modelId="{39E92B51-2794-41C6-AF2D-4BB102280B58}" type="sibTrans" cxnId="{E3726B9C-B358-4A29-ADB7-E77F70C328C6}">
      <dgm:prSet/>
      <dgm:spPr/>
      <dgm:t>
        <a:bodyPr/>
        <a:lstStyle/>
        <a:p>
          <a:endParaRPr lang="nl-BE"/>
        </a:p>
      </dgm:t>
    </dgm:pt>
    <dgm:pt modelId="{DB966398-7A3D-449E-9E4B-F7E40595D2E2}">
      <dgm:prSet phldrT="[Text]" custT="1"/>
      <dgm:spPr/>
      <dgm:t>
        <a:bodyPr/>
        <a:lstStyle/>
        <a:p>
          <a:r>
            <a:rPr lang="nl-BE" sz="2000" dirty="0" smtClean="0">
              <a:latin typeface="+mj-lt"/>
            </a:rPr>
            <a:t>de </a:t>
          </a:r>
          <a:r>
            <a:rPr lang="nl-BE" sz="2000" dirty="0" err="1" smtClean="0">
              <a:latin typeface="+mj-lt"/>
            </a:rPr>
            <a:t>l’établissement</a:t>
          </a:r>
          <a:endParaRPr lang="nl-BE" sz="2000" dirty="0">
            <a:latin typeface="+mj-lt"/>
          </a:endParaRPr>
        </a:p>
      </dgm:t>
    </dgm:pt>
    <dgm:pt modelId="{969F2BDC-FEA2-4D66-B76A-E62AA23CF694}" type="parTrans" cxnId="{12CFAD36-7468-44C3-94F7-9A9EE9C30729}">
      <dgm:prSet/>
      <dgm:spPr/>
      <dgm:t>
        <a:bodyPr/>
        <a:lstStyle/>
        <a:p>
          <a:endParaRPr lang="nl-BE"/>
        </a:p>
      </dgm:t>
    </dgm:pt>
    <dgm:pt modelId="{7E221ADC-EDB4-47FD-9032-F3A15CCFA009}" type="sibTrans" cxnId="{12CFAD36-7468-44C3-94F7-9A9EE9C30729}">
      <dgm:prSet/>
      <dgm:spPr/>
      <dgm:t>
        <a:bodyPr/>
        <a:lstStyle/>
        <a:p>
          <a:endParaRPr lang="nl-BE"/>
        </a:p>
      </dgm:t>
    </dgm:pt>
    <dgm:pt modelId="{58AC3363-BC56-467A-91FC-EFF47DEEBFD4}">
      <dgm:prSet phldrT="[Text]" custT="1"/>
      <dgm:spPr/>
      <dgm:t>
        <a:bodyPr/>
        <a:lstStyle/>
        <a:p>
          <a:r>
            <a:rPr lang="nl-BE" sz="2800" dirty="0" smtClean="0">
              <a:latin typeface="+mj-lt"/>
            </a:rPr>
            <a:t>de la FWBE</a:t>
          </a:r>
          <a:endParaRPr lang="nl-BE" sz="2800" dirty="0">
            <a:latin typeface="+mj-lt"/>
          </a:endParaRPr>
        </a:p>
      </dgm:t>
    </dgm:pt>
    <dgm:pt modelId="{FEB87E6E-03D2-45C4-B24E-DE634A2AF20F}" type="parTrans" cxnId="{45D035F7-407A-4D3C-BD79-4FF820BFEF3B}">
      <dgm:prSet/>
      <dgm:spPr/>
      <dgm:t>
        <a:bodyPr/>
        <a:lstStyle/>
        <a:p>
          <a:endParaRPr lang="nl-BE"/>
        </a:p>
      </dgm:t>
    </dgm:pt>
    <dgm:pt modelId="{20DBE3D7-B80B-4FBC-944A-6F566CFF71AB}" type="sibTrans" cxnId="{45D035F7-407A-4D3C-BD79-4FF820BFEF3B}">
      <dgm:prSet/>
      <dgm:spPr/>
      <dgm:t>
        <a:bodyPr/>
        <a:lstStyle/>
        <a:p>
          <a:endParaRPr lang="nl-BE"/>
        </a:p>
      </dgm:t>
    </dgm:pt>
    <dgm:pt modelId="{8E7F5165-7D97-42A2-9291-6B26876175B0}" type="pres">
      <dgm:prSet presAssocID="{446CBCDC-71BF-4DC2-BC3A-798DBF0DC3EF}" presName="Name0" presStyleCnt="0">
        <dgm:presLayoutVars>
          <dgm:dir/>
          <dgm:resizeHandles val="exact"/>
        </dgm:presLayoutVars>
      </dgm:prSet>
      <dgm:spPr/>
    </dgm:pt>
    <dgm:pt modelId="{2DD49254-B26B-4BBB-BFB5-693C2CEDB9E6}" type="pres">
      <dgm:prSet presAssocID="{73EAB495-0A0D-4DC6-8A44-D8CA3539F7B4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F78D4CB8-5864-4491-8849-B43D946FB970}" type="pres">
      <dgm:prSet presAssocID="{39E92B51-2794-41C6-AF2D-4BB102280B58}" presName="parSpace" presStyleCnt="0"/>
      <dgm:spPr/>
    </dgm:pt>
    <dgm:pt modelId="{564C5754-C7C3-4596-88FC-F99A6A731321}" type="pres">
      <dgm:prSet presAssocID="{DB966398-7A3D-449E-9E4B-F7E40595D2E2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098DFAE-900F-4681-9EB3-F12BFFFB6195}" type="pres">
      <dgm:prSet presAssocID="{7E221ADC-EDB4-47FD-9032-F3A15CCFA009}" presName="parSpace" presStyleCnt="0"/>
      <dgm:spPr/>
    </dgm:pt>
    <dgm:pt modelId="{8346EAB3-2F1E-4C8C-A45C-7E1C6CFC3791}" type="pres">
      <dgm:prSet presAssocID="{58AC3363-BC56-467A-91FC-EFF47DEEBFD4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45D035F7-407A-4D3C-BD79-4FF820BFEF3B}" srcId="{446CBCDC-71BF-4DC2-BC3A-798DBF0DC3EF}" destId="{58AC3363-BC56-467A-91FC-EFF47DEEBFD4}" srcOrd="2" destOrd="0" parTransId="{FEB87E6E-03D2-45C4-B24E-DE634A2AF20F}" sibTransId="{20DBE3D7-B80B-4FBC-944A-6F566CFF71AB}"/>
    <dgm:cxn modelId="{BF899F54-2FAC-4EA8-9BB7-0B270528EF31}" type="presOf" srcId="{446CBCDC-71BF-4DC2-BC3A-798DBF0DC3EF}" destId="{8E7F5165-7D97-42A2-9291-6B26876175B0}" srcOrd="0" destOrd="0" presId="urn:microsoft.com/office/officeart/2005/8/layout/hChevron3"/>
    <dgm:cxn modelId="{E3726B9C-B358-4A29-ADB7-E77F70C328C6}" srcId="{446CBCDC-71BF-4DC2-BC3A-798DBF0DC3EF}" destId="{73EAB495-0A0D-4DC6-8A44-D8CA3539F7B4}" srcOrd="0" destOrd="0" parTransId="{2A1A99A3-0F0E-46F7-82B8-E5F921BD1B7F}" sibTransId="{39E92B51-2794-41C6-AF2D-4BB102280B58}"/>
    <dgm:cxn modelId="{736C4A94-B2B0-4935-AFDB-DCF3BFDCB858}" type="presOf" srcId="{DB966398-7A3D-449E-9E4B-F7E40595D2E2}" destId="{564C5754-C7C3-4596-88FC-F99A6A731321}" srcOrd="0" destOrd="0" presId="urn:microsoft.com/office/officeart/2005/8/layout/hChevron3"/>
    <dgm:cxn modelId="{BB294EE9-CC57-4E2F-994C-34B3FE1DA670}" type="presOf" srcId="{58AC3363-BC56-467A-91FC-EFF47DEEBFD4}" destId="{8346EAB3-2F1E-4C8C-A45C-7E1C6CFC3791}" srcOrd="0" destOrd="0" presId="urn:microsoft.com/office/officeart/2005/8/layout/hChevron3"/>
    <dgm:cxn modelId="{12CFAD36-7468-44C3-94F7-9A9EE9C30729}" srcId="{446CBCDC-71BF-4DC2-BC3A-798DBF0DC3EF}" destId="{DB966398-7A3D-449E-9E4B-F7E40595D2E2}" srcOrd="1" destOrd="0" parTransId="{969F2BDC-FEA2-4D66-B76A-E62AA23CF694}" sibTransId="{7E221ADC-EDB4-47FD-9032-F3A15CCFA009}"/>
    <dgm:cxn modelId="{3E25F49C-6696-496A-8CCE-AB154CA3BC92}" type="presOf" srcId="{73EAB495-0A0D-4DC6-8A44-D8CA3539F7B4}" destId="{2DD49254-B26B-4BBB-BFB5-693C2CEDB9E6}" srcOrd="0" destOrd="0" presId="urn:microsoft.com/office/officeart/2005/8/layout/hChevron3"/>
    <dgm:cxn modelId="{37D0A05E-2951-401B-B4C0-7A4B9E5A359E}" type="presParOf" srcId="{8E7F5165-7D97-42A2-9291-6B26876175B0}" destId="{2DD49254-B26B-4BBB-BFB5-693C2CEDB9E6}" srcOrd="0" destOrd="0" presId="urn:microsoft.com/office/officeart/2005/8/layout/hChevron3"/>
    <dgm:cxn modelId="{A35789D3-DD2E-4E80-BBDB-3BDF16FDCE74}" type="presParOf" srcId="{8E7F5165-7D97-42A2-9291-6B26876175B0}" destId="{F78D4CB8-5864-4491-8849-B43D946FB970}" srcOrd="1" destOrd="0" presId="urn:microsoft.com/office/officeart/2005/8/layout/hChevron3"/>
    <dgm:cxn modelId="{55CC9268-03CD-4690-86EC-48D0AEE2A9AD}" type="presParOf" srcId="{8E7F5165-7D97-42A2-9291-6B26876175B0}" destId="{564C5754-C7C3-4596-88FC-F99A6A731321}" srcOrd="2" destOrd="0" presId="urn:microsoft.com/office/officeart/2005/8/layout/hChevron3"/>
    <dgm:cxn modelId="{3B24A150-A858-4803-AD4D-2A491D5572FA}" type="presParOf" srcId="{8E7F5165-7D97-42A2-9291-6B26876175B0}" destId="{4098DFAE-900F-4681-9EB3-F12BFFFB6195}" srcOrd="3" destOrd="0" presId="urn:microsoft.com/office/officeart/2005/8/layout/hChevron3"/>
    <dgm:cxn modelId="{1BB875DC-B8D3-4E1D-B940-99A1F8AC6432}" type="presParOf" srcId="{8E7F5165-7D97-42A2-9291-6B26876175B0}" destId="{8346EAB3-2F1E-4C8C-A45C-7E1C6CFC379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EFE3880-968E-41B9-B2FB-3D826F7B1E39}" type="doc">
      <dgm:prSet loTypeId="urn:microsoft.com/office/officeart/2005/8/layout/chevron1" loCatId="process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nl-BE"/>
        </a:p>
      </dgm:t>
    </dgm:pt>
    <dgm:pt modelId="{1E95B3CA-8F7C-43B5-906E-AA7E3A67E90C}">
      <dgm:prSet phldrT="[Text]"/>
      <dgm:spPr/>
      <dgm:t>
        <a:bodyPr/>
        <a:lstStyle/>
        <a:p>
          <a:r>
            <a:rPr lang="nl-BE" dirty="0" smtClean="0">
              <a:latin typeface="+mj-lt"/>
            </a:rPr>
            <a:t>1</a:t>
          </a:r>
          <a:r>
            <a:rPr lang="nl-BE" baseline="30000" dirty="0" smtClean="0">
              <a:latin typeface="+mj-lt"/>
            </a:rPr>
            <a:t>er</a:t>
          </a:r>
          <a:r>
            <a:rPr lang="nl-BE" dirty="0" smtClean="0">
              <a:latin typeface="+mj-lt"/>
            </a:rPr>
            <a:t> </a:t>
          </a:r>
          <a:r>
            <a:rPr lang="nl-BE" dirty="0" err="1" smtClean="0">
              <a:latin typeface="+mj-lt"/>
            </a:rPr>
            <a:t>degré</a:t>
          </a:r>
          <a:endParaRPr lang="nl-BE" dirty="0" smtClean="0">
            <a:latin typeface="+mj-lt"/>
          </a:endParaRPr>
        </a:p>
        <a:p>
          <a:r>
            <a:rPr lang="nl-BE" dirty="0" smtClean="0">
              <a:latin typeface="+mj-lt"/>
            </a:rPr>
            <a:t>1-2</a:t>
          </a:r>
          <a:endParaRPr lang="nl-BE" dirty="0">
            <a:latin typeface="+mj-lt"/>
          </a:endParaRPr>
        </a:p>
      </dgm:t>
    </dgm:pt>
    <dgm:pt modelId="{60B6C040-DDA6-4A59-9D00-B026A03370B1}" type="parTrans" cxnId="{AC9A2425-F686-42BA-BBA8-25B2677AA59F}">
      <dgm:prSet/>
      <dgm:spPr/>
      <dgm:t>
        <a:bodyPr/>
        <a:lstStyle/>
        <a:p>
          <a:endParaRPr lang="nl-BE"/>
        </a:p>
      </dgm:t>
    </dgm:pt>
    <dgm:pt modelId="{99FE5AD3-D1A1-42A4-959F-84758939FF6F}" type="sibTrans" cxnId="{AC9A2425-F686-42BA-BBA8-25B2677AA59F}">
      <dgm:prSet/>
      <dgm:spPr/>
      <dgm:t>
        <a:bodyPr/>
        <a:lstStyle/>
        <a:p>
          <a:endParaRPr lang="nl-BE"/>
        </a:p>
      </dgm:t>
    </dgm:pt>
    <dgm:pt modelId="{38E45395-70A7-46E1-BBAE-67F8A7E6F350}">
      <dgm:prSet phldrT="[Text]"/>
      <dgm:spPr/>
      <dgm:t>
        <a:bodyPr/>
        <a:lstStyle/>
        <a:p>
          <a:r>
            <a:rPr lang="nl-BE" dirty="0" smtClean="0">
              <a:latin typeface="+mj-lt"/>
            </a:rPr>
            <a:t>2</a:t>
          </a:r>
          <a:r>
            <a:rPr lang="nl-BE" baseline="30000" dirty="0" smtClean="0">
              <a:latin typeface="+mj-lt"/>
            </a:rPr>
            <a:t>e</a:t>
          </a:r>
          <a:r>
            <a:rPr lang="nl-BE" dirty="0" smtClean="0">
              <a:latin typeface="+mj-lt"/>
            </a:rPr>
            <a:t> </a:t>
          </a:r>
          <a:r>
            <a:rPr lang="nl-BE" dirty="0" err="1" smtClean="0">
              <a:latin typeface="+mj-lt"/>
            </a:rPr>
            <a:t>degré</a:t>
          </a:r>
          <a:endParaRPr lang="nl-BE" dirty="0" smtClean="0">
            <a:latin typeface="+mj-lt"/>
          </a:endParaRPr>
        </a:p>
        <a:p>
          <a:r>
            <a:rPr lang="nl-BE" dirty="0" smtClean="0">
              <a:latin typeface="+mj-lt"/>
            </a:rPr>
            <a:t>3-4</a:t>
          </a:r>
          <a:endParaRPr lang="nl-BE" dirty="0">
            <a:latin typeface="+mj-lt"/>
          </a:endParaRPr>
        </a:p>
      </dgm:t>
    </dgm:pt>
    <dgm:pt modelId="{BDC12677-03ED-4B58-BB66-E3CAB437558E}" type="parTrans" cxnId="{9E5C21EE-10E3-4AA9-A1AE-FAD93AF63264}">
      <dgm:prSet/>
      <dgm:spPr/>
      <dgm:t>
        <a:bodyPr/>
        <a:lstStyle/>
        <a:p>
          <a:endParaRPr lang="nl-BE"/>
        </a:p>
      </dgm:t>
    </dgm:pt>
    <dgm:pt modelId="{03ED1421-6408-49C6-81A8-401A730E0A84}" type="sibTrans" cxnId="{9E5C21EE-10E3-4AA9-A1AE-FAD93AF63264}">
      <dgm:prSet/>
      <dgm:spPr/>
      <dgm:t>
        <a:bodyPr/>
        <a:lstStyle/>
        <a:p>
          <a:endParaRPr lang="nl-BE"/>
        </a:p>
      </dgm:t>
    </dgm:pt>
    <dgm:pt modelId="{6C9B1645-C137-46CC-9D4D-1B4DBC95E488}">
      <dgm:prSet phldrT="[Text]"/>
      <dgm:spPr/>
      <dgm:t>
        <a:bodyPr/>
        <a:lstStyle/>
        <a:p>
          <a:r>
            <a:rPr lang="nl-BE" dirty="0" smtClean="0">
              <a:latin typeface="+mj-lt"/>
            </a:rPr>
            <a:t>3</a:t>
          </a:r>
          <a:r>
            <a:rPr lang="nl-BE" baseline="30000" dirty="0" smtClean="0">
              <a:latin typeface="+mj-lt"/>
            </a:rPr>
            <a:t>e</a:t>
          </a:r>
          <a:r>
            <a:rPr lang="nl-BE" dirty="0" smtClean="0">
              <a:latin typeface="+mj-lt"/>
            </a:rPr>
            <a:t> </a:t>
          </a:r>
          <a:r>
            <a:rPr lang="nl-BE" dirty="0" err="1" smtClean="0">
              <a:latin typeface="+mj-lt"/>
            </a:rPr>
            <a:t>degré</a:t>
          </a:r>
          <a:endParaRPr lang="nl-BE" dirty="0" smtClean="0">
            <a:latin typeface="+mj-lt"/>
          </a:endParaRPr>
        </a:p>
        <a:p>
          <a:r>
            <a:rPr lang="nl-BE" dirty="0" smtClean="0">
              <a:latin typeface="+mj-lt"/>
            </a:rPr>
            <a:t>5-6</a:t>
          </a:r>
          <a:endParaRPr lang="nl-BE" dirty="0">
            <a:latin typeface="+mj-lt"/>
          </a:endParaRPr>
        </a:p>
      </dgm:t>
    </dgm:pt>
    <dgm:pt modelId="{597C6F7D-46AC-4BB8-A9C2-6A9371A59AAF}" type="parTrans" cxnId="{390D6342-1570-4E9B-AF92-6F67F144EA33}">
      <dgm:prSet/>
      <dgm:spPr/>
      <dgm:t>
        <a:bodyPr/>
        <a:lstStyle/>
        <a:p>
          <a:endParaRPr lang="nl-BE"/>
        </a:p>
      </dgm:t>
    </dgm:pt>
    <dgm:pt modelId="{EB4381D1-93F0-4255-8F50-F6CF9C232978}" type="sibTrans" cxnId="{390D6342-1570-4E9B-AF92-6F67F144EA33}">
      <dgm:prSet/>
      <dgm:spPr/>
      <dgm:t>
        <a:bodyPr/>
        <a:lstStyle/>
        <a:p>
          <a:endParaRPr lang="nl-BE"/>
        </a:p>
      </dgm:t>
    </dgm:pt>
    <dgm:pt modelId="{D7F7D235-D1FB-4DAB-BE79-B2D3B048C475}">
      <dgm:prSet phldrT="[Text]" custT="1"/>
      <dgm:spPr/>
      <dgm:t>
        <a:bodyPr/>
        <a:lstStyle/>
        <a:p>
          <a:r>
            <a:rPr lang="nl-BE" sz="2400" dirty="0" smtClean="0">
              <a:solidFill>
                <a:schemeClr val="accent2"/>
              </a:solidFill>
              <a:latin typeface="+mj-lt"/>
            </a:rPr>
            <a:t>2 </a:t>
          </a:r>
          <a:r>
            <a:rPr lang="nl-BE" sz="2400" dirty="0" err="1" smtClean="0">
              <a:solidFill>
                <a:schemeClr val="accent2"/>
              </a:solidFill>
              <a:latin typeface="+mj-lt"/>
            </a:rPr>
            <a:t>activités</a:t>
          </a:r>
          <a:r>
            <a:rPr lang="nl-BE" sz="2400" dirty="0" smtClean="0">
              <a:solidFill>
                <a:schemeClr val="accent2"/>
              </a:solidFill>
              <a:latin typeface="+mj-lt"/>
            </a:rPr>
            <a:t> </a:t>
          </a:r>
          <a:r>
            <a:rPr lang="nl-BE" sz="2400" dirty="0" err="1" smtClean="0">
              <a:solidFill>
                <a:schemeClr val="accent2"/>
              </a:solidFill>
              <a:latin typeface="+mj-lt"/>
            </a:rPr>
            <a:t>d’essai</a:t>
          </a:r>
          <a:endParaRPr lang="nl-BE" sz="2400" dirty="0">
            <a:solidFill>
              <a:schemeClr val="accent2"/>
            </a:solidFill>
            <a:latin typeface="+mj-lt"/>
          </a:endParaRPr>
        </a:p>
      </dgm:t>
    </dgm:pt>
    <dgm:pt modelId="{9F26B4D8-EFAF-4484-BC92-FDFFEC65BD4C}" type="parTrans" cxnId="{48136BF5-59C2-460F-B7E4-E509BF04487A}">
      <dgm:prSet/>
      <dgm:spPr/>
      <dgm:t>
        <a:bodyPr/>
        <a:lstStyle/>
        <a:p>
          <a:endParaRPr lang="nl-BE"/>
        </a:p>
      </dgm:t>
    </dgm:pt>
    <dgm:pt modelId="{FF1A616E-2E97-4B21-A118-E42B1F8CDFB4}" type="sibTrans" cxnId="{48136BF5-59C2-460F-B7E4-E509BF04487A}">
      <dgm:prSet/>
      <dgm:spPr/>
      <dgm:t>
        <a:bodyPr/>
        <a:lstStyle/>
        <a:p>
          <a:endParaRPr lang="nl-BE"/>
        </a:p>
      </dgm:t>
    </dgm:pt>
    <dgm:pt modelId="{753BB06F-8A97-4BA8-9FD9-6F288CF90DA6}">
      <dgm:prSet phldrT="[Text]" custT="1"/>
      <dgm:spPr/>
      <dgm:t>
        <a:bodyPr/>
        <a:lstStyle/>
        <a:p>
          <a:r>
            <a:rPr lang="nl-BE" sz="2400" dirty="0" smtClean="0">
              <a:solidFill>
                <a:schemeClr val="accent2"/>
              </a:solidFill>
              <a:latin typeface="+mj-lt"/>
            </a:rPr>
            <a:t>4 options</a:t>
          </a:r>
          <a:endParaRPr lang="nl-BE" sz="2400" dirty="0">
            <a:solidFill>
              <a:schemeClr val="accent2"/>
            </a:solidFill>
            <a:latin typeface="+mj-lt"/>
          </a:endParaRPr>
        </a:p>
      </dgm:t>
    </dgm:pt>
    <dgm:pt modelId="{AC25CE8F-2CD4-4D2E-94E3-3C085209E03C}" type="parTrans" cxnId="{68398AED-792E-44DD-B061-0812D751BD68}">
      <dgm:prSet/>
      <dgm:spPr/>
      <dgm:t>
        <a:bodyPr/>
        <a:lstStyle/>
        <a:p>
          <a:endParaRPr lang="nl-BE"/>
        </a:p>
      </dgm:t>
    </dgm:pt>
    <dgm:pt modelId="{8F770B21-C165-4458-84B3-FBC42605A7AE}" type="sibTrans" cxnId="{68398AED-792E-44DD-B061-0812D751BD68}">
      <dgm:prSet/>
      <dgm:spPr/>
      <dgm:t>
        <a:bodyPr/>
        <a:lstStyle/>
        <a:p>
          <a:endParaRPr lang="nl-BE"/>
        </a:p>
      </dgm:t>
    </dgm:pt>
    <dgm:pt modelId="{173C19A1-3D46-4310-A17A-728D4F1AD6F5}">
      <dgm:prSet phldrT="[Text]" custT="1"/>
      <dgm:spPr/>
      <dgm:t>
        <a:bodyPr/>
        <a:lstStyle/>
        <a:p>
          <a:r>
            <a:rPr lang="nl-BE" sz="2400" dirty="0" smtClean="0">
              <a:solidFill>
                <a:schemeClr val="accent2"/>
              </a:solidFill>
              <a:latin typeface="+mj-lt"/>
            </a:rPr>
            <a:t>5 options</a:t>
          </a:r>
          <a:endParaRPr lang="nl-BE" sz="2400" dirty="0">
            <a:solidFill>
              <a:schemeClr val="accent2"/>
            </a:solidFill>
            <a:latin typeface="+mj-lt"/>
          </a:endParaRPr>
        </a:p>
      </dgm:t>
    </dgm:pt>
    <dgm:pt modelId="{26154B8E-BFF0-4AF7-B04F-9FB27BF7A436}" type="parTrans" cxnId="{2DB6889B-7160-4E5E-8DAF-9885A5176400}">
      <dgm:prSet/>
      <dgm:spPr/>
      <dgm:t>
        <a:bodyPr/>
        <a:lstStyle/>
        <a:p>
          <a:endParaRPr lang="nl-BE"/>
        </a:p>
      </dgm:t>
    </dgm:pt>
    <dgm:pt modelId="{00C29263-67A9-4961-AE01-7C0BAD0635A4}" type="sibTrans" cxnId="{2DB6889B-7160-4E5E-8DAF-9885A5176400}">
      <dgm:prSet/>
      <dgm:spPr/>
      <dgm:t>
        <a:bodyPr/>
        <a:lstStyle/>
        <a:p>
          <a:endParaRPr lang="nl-BE"/>
        </a:p>
      </dgm:t>
    </dgm:pt>
    <dgm:pt modelId="{40BEC179-1EF5-4D1D-B12B-9F0B313D84A2}">
      <dgm:prSet phldrT="[Text]" custT="1"/>
      <dgm:spPr/>
      <dgm:t>
        <a:bodyPr/>
        <a:lstStyle/>
        <a:p>
          <a:r>
            <a:rPr lang="nl-BE" sz="2400" dirty="0" err="1" smtClean="0">
              <a:solidFill>
                <a:schemeClr val="accent2"/>
              </a:solidFill>
              <a:latin typeface="+mj-lt"/>
            </a:rPr>
            <a:t>formation</a:t>
          </a:r>
          <a:r>
            <a:rPr lang="nl-BE" sz="2400" dirty="0" smtClean="0">
              <a:solidFill>
                <a:schemeClr val="accent2"/>
              </a:solidFill>
              <a:latin typeface="+mj-lt"/>
            </a:rPr>
            <a:t> commune</a:t>
          </a:r>
          <a:endParaRPr lang="nl-BE" sz="2400" dirty="0">
            <a:solidFill>
              <a:schemeClr val="accent2"/>
            </a:solidFill>
            <a:latin typeface="+mj-lt"/>
          </a:endParaRPr>
        </a:p>
      </dgm:t>
    </dgm:pt>
    <dgm:pt modelId="{C55C6C72-25A2-4C2A-AA1A-24DED6E7D3FD}" type="parTrans" cxnId="{3330F4F0-F51F-456C-9CFC-CFD07EAA06F6}">
      <dgm:prSet/>
      <dgm:spPr/>
      <dgm:t>
        <a:bodyPr/>
        <a:lstStyle/>
        <a:p>
          <a:endParaRPr lang="nl-BE"/>
        </a:p>
      </dgm:t>
    </dgm:pt>
    <dgm:pt modelId="{169A2079-E8B8-4C0D-9C08-5CA32C7DD783}" type="sibTrans" cxnId="{3330F4F0-F51F-456C-9CFC-CFD07EAA06F6}">
      <dgm:prSet/>
      <dgm:spPr/>
      <dgm:t>
        <a:bodyPr/>
        <a:lstStyle/>
        <a:p>
          <a:endParaRPr lang="nl-BE"/>
        </a:p>
      </dgm:t>
    </dgm:pt>
    <dgm:pt modelId="{C170EBE4-FE05-4C5A-8BA4-5EDB607FCCFF}">
      <dgm:prSet phldrT="[Text]" custT="1"/>
      <dgm:spPr/>
      <dgm:t>
        <a:bodyPr/>
        <a:lstStyle/>
        <a:p>
          <a:r>
            <a:rPr lang="nl-BE" sz="2400" dirty="0" err="1" smtClean="0">
              <a:solidFill>
                <a:schemeClr val="accent2"/>
              </a:solidFill>
              <a:latin typeface="+mj-lt"/>
            </a:rPr>
            <a:t>formation</a:t>
          </a:r>
          <a:r>
            <a:rPr lang="nl-BE" sz="2400" dirty="0" smtClean="0">
              <a:solidFill>
                <a:schemeClr val="accent2"/>
              </a:solidFill>
              <a:latin typeface="+mj-lt"/>
            </a:rPr>
            <a:t> commune</a:t>
          </a:r>
          <a:endParaRPr lang="nl-BE" sz="2400" dirty="0">
            <a:solidFill>
              <a:schemeClr val="accent2"/>
            </a:solidFill>
            <a:latin typeface="+mj-lt"/>
          </a:endParaRPr>
        </a:p>
      </dgm:t>
    </dgm:pt>
    <dgm:pt modelId="{121F3B6F-1C52-4DDA-A76F-97799220068F}" type="parTrans" cxnId="{FB75FFB5-E54C-4C11-A320-1A406772CAF5}">
      <dgm:prSet/>
      <dgm:spPr/>
      <dgm:t>
        <a:bodyPr/>
        <a:lstStyle/>
        <a:p>
          <a:endParaRPr lang="nl-BE"/>
        </a:p>
      </dgm:t>
    </dgm:pt>
    <dgm:pt modelId="{3E1B17D0-9FC6-4D16-B90C-240E495D939F}" type="sibTrans" cxnId="{FB75FFB5-E54C-4C11-A320-1A406772CAF5}">
      <dgm:prSet/>
      <dgm:spPr/>
      <dgm:t>
        <a:bodyPr/>
        <a:lstStyle/>
        <a:p>
          <a:endParaRPr lang="nl-BE"/>
        </a:p>
      </dgm:t>
    </dgm:pt>
    <dgm:pt modelId="{D0E6E309-3431-433D-853B-B31EC6B3EE51}">
      <dgm:prSet phldrT="[Text]" custT="1"/>
      <dgm:spPr/>
      <dgm:t>
        <a:bodyPr/>
        <a:lstStyle/>
        <a:p>
          <a:r>
            <a:rPr lang="nl-BE" sz="2400" dirty="0" err="1" smtClean="0">
              <a:solidFill>
                <a:schemeClr val="accent2"/>
              </a:solidFill>
              <a:latin typeface="+mj-lt"/>
            </a:rPr>
            <a:t>formation</a:t>
          </a:r>
          <a:r>
            <a:rPr lang="nl-BE" sz="2400" dirty="0" smtClean="0">
              <a:solidFill>
                <a:schemeClr val="accent2"/>
              </a:solidFill>
              <a:latin typeface="+mj-lt"/>
            </a:rPr>
            <a:t> commune</a:t>
          </a:r>
          <a:endParaRPr lang="nl-BE" sz="2400" dirty="0">
            <a:solidFill>
              <a:schemeClr val="accent2"/>
            </a:solidFill>
            <a:latin typeface="+mj-lt"/>
          </a:endParaRPr>
        </a:p>
      </dgm:t>
    </dgm:pt>
    <dgm:pt modelId="{64C02E06-396E-40C4-97A1-7821F995401E}" type="parTrans" cxnId="{A4B1656C-4CD6-4C4B-970C-3B73ECA8B588}">
      <dgm:prSet/>
      <dgm:spPr/>
      <dgm:t>
        <a:bodyPr/>
        <a:lstStyle/>
        <a:p>
          <a:endParaRPr lang="nl-BE"/>
        </a:p>
      </dgm:t>
    </dgm:pt>
    <dgm:pt modelId="{0F92906A-3D78-4ED2-9ECD-E1597C17FABD}" type="sibTrans" cxnId="{A4B1656C-4CD6-4C4B-970C-3B73ECA8B588}">
      <dgm:prSet/>
      <dgm:spPr/>
      <dgm:t>
        <a:bodyPr/>
        <a:lstStyle/>
        <a:p>
          <a:endParaRPr lang="nl-BE"/>
        </a:p>
      </dgm:t>
    </dgm:pt>
    <dgm:pt modelId="{93B472F0-A1F3-4E1F-AF23-70FDC7BFEB80}">
      <dgm:prSet phldrT="[Text]" custT="1"/>
      <dgm:spPr/>
      <dgm:t>
        <a:bodyPr/>
        <a:lstStyle/>
        <a:p>
          <a:r>
            <a:rPr lang="nl-BE" sz="2400" dirty="0" smtClean="0">
              <a:solidFill>
                <a:schemeClr val="accent2"/>
              </a:solidFill>
              <a:latin typeface="+mj-lt"/>
            </a:rPr>
            <a:t>CE1D</a:t>
          </a:r>
          <a:endParaRPr lang="nl-BE" sz="2400" dirty="0">
            <a:solidFill>
              <a:schemeClr val="accent2"/>
            </a:solidFill>
            <a:latin typeface="+mj-lt"/>
          </a:endParaRPr>
        </a:p>
      </dgm:t>
    </dgm:pt>
    <dgm:pt modelId="{FE182E89-C1D8-4563-A23E-BDA778E5791A}" type="parTrans" cxnId="{19B92CF9-434C-400A-AA41-727408612AC8}">
      <dgm:prSet/>
      <dgm:spPr/>
      <dgm:t>
        <a:bodyPr/>
        <a:lstStyle/>
        <a:p>
          <a:endParaRPr lang="nl-BE"/>
        </a:p>
      </dgm:t>
    </dgm:pt>
    <dgm:pt modelId="{3FAEB997-6545-4F1A-8895-448135340499}" type="sibTrans" cxnId="{19B92CF9-434C-400A-AA41-727408612AC8}">
      <dgm:prSet/>
      <dgm:spPr/>
      <dgm:t>
        <a:bodyPr/>
        <a:lstStyle/>
        <a:p>
          <a:endParaRPr lang="nl-BE"/>
        </a:p>
      </dgm:t>
    </dgm:pt>
    <dgm:pt modelId="{86595466-E628-4B19-8549-E15FFFD2BD45}">
      <dgm:prSet phldrT="[Text]" custT="1"/>
      <dgm:spPr/>
      <dgm:t>
        <a:bodyPr/>
        <a:lstStyle/>
        <a:p>
          <a:r>
            <a:rPr lang="nl-BE" sz="2400" dirty="0" smtClean="0">
              <a:solidFill>
                <a:schemeClr val="accent2"/>
              </a:solidFill>
              <a:latin typeface="+mj-lt"/>
            </a:rPr>
            <a:t>examens &amp; CESS </a:t>
          </a:r>
          <a:endParaRPr lang="nl-BE" sz="2400" dirty="0">
            <a:solidFill>
              <a:schemeClr val="accent2"/>
            </a:solidFill>
            <a:latin typeface="+mj-lt"/>
          </a:endParaRPr>
        </a:p>
      </dgm:t>
    </dgm:pt>
    <dgm:pt modelId="{1B7C88B3-8270-4C48-AEFD-852F33FCBF4A}" type="parTrans" cxnId="{30F86E09-7B46-4F24-82E8-904BBC0B4887}">
      <dgm:prSet/>
      <dgm:spPr/>
      <dgm:t>
        <a:bodyPr/>
        <a:lstStyle/>
        <a:p>
          <a:endParaRPr lang="nl-BE"/>
        </a:p>
      </dgm:t>
    </dgm:pt>
    <dgm:pt modelId="{D13906FC-080D-4A4E-995E-2BB7CB18500D}" type="sibTrans" cxnId="{30F86E09-7B46-4F24-82E8-904BBC0B4887}">
      <dgm:prSet/>
      <dgm:spPr/>
      <dgm:t>
        <a:bodyPr/>
        <a:lstStyle/>
        <a:p>
          <a:endParaRPr lang="nl-BE"/>
        </a:p>
      </dgm:t>
    </dgm:pt>
    <dgm:pt modelId="{C25F9906-2382-4578-A04A-93C671839E9C}">
      <dgm:prSet phldrT="[Text]" custT="1"/>
      <dgm:spPr/>
      <dgm:t>
        <a:bodyPr/>
        <a:lstStyle/>
        <a:p>
          <a:r>
            <a:rPr lang="nl-BE" sz="2400" dirty="0" smtClean="0">
              <a:solidFill>
                <a:schemeClr val="accent2"/>
              </a:solidFill>
              <a:latin typeface="+mj-lt"/>
            </a:rPr>
            <a:t>TFD</a:t>
          </a:r>
          <a:endParaRPr lang="nl-BE" sz="2400" dirty="0">
            <a:solidFill>
              <a:schemeClr val="accent2"/>
            </a:solidFill>
            <a:latin typeface="+mj-lt"/>
          </a:endParaRPr>
        </a:p>
      </dgm:t>
    </dgm:pt>
    <dgm:pt modelId="{BD81F5BB-7C57-41A9-80AB-984149A6C034}" type="parTrans" cxnId="{EDE44B6C-D6F0-436B-93F9-0ABD0DA6A038}">
      <dgm:prSet/>
      <dgm:spPr/>
      <dgm:t>
        <a:bodyPr/>
        <a:lstStyle/>
        <a:p>
          <a:endParaRPr lang="nl-BE"/>
        </a:p>
      </dgm:t>
    </dgm:pt>
    <dgm:pt modelId="{21FF80AF-1CFC-4E21-B49D-3F76FDAECBE0}" type="sibTrans" cxnId="{EDE44B6C-D6F0-436B-93F9-0ABD0DA6A038}">
      <dgm:prSet/>
      <dgm:spPr/>
      <dgm:t>
        <a:bodyPr/>
        <a:lstStyle/>
        <a:p>
          <a:endParaRPr lang="nl-BE"/>
        </a:p>
      </dgm:t>
    </dgm:pt>
    <dgm:pt modelId="{A48A78E7-A8CD-4221-9D68-798A59B88326}">
      <dgm:prSet phldrT="[Text]" custT="1"/>
      <dgm:spPr/>
      <dgm:t>
        <a:bodyPr/>
        <a:lstStyle/>
        <a:p>
          <a:r>
            <a:rPr lang="nl-BE" sz="2400" dirty="0" smtClean="0">
              <a:solidFill>
                <a:schemeClr val="accent2"/>
              </a:solidFill>
              <a:latin typeface="+mj-lt"/>
            </a:rPr>
            <a:t>TFE</a:t>
          </a:r>
          <a:endParaRPr lang="nl-BE" sz="2400" dirty="0">
            <a:solidFill>
              <a:schemeClr val="accent2"/>
            </a:solidFill>
            <a:latin typeface="+mj-lt"/>
          </a:endParaRPr>
        </a:p>
      </dgm:t>
    </dgm:pt>
    <dgm:pt modelId="{7085E84D-9047-4227-9015-4BC5807BC8C3}" type="parTrans" cxnId="{EB41E739-F8F6-4D96-AD44-3FF7B121307C}">
      <dgm:prSet/>
      <dgm:spPr/>
      <dgm:t>
        <a:bodyPr/>
        <a:lstStyle/>
        <a:p>
          <a:endParaRPr lang="nl-BE"/>
        </a:p>
      </dgm:t>
    </dgm:pt>
    <dgm:pt modelId="{6835FCFA-257B-4D2C-8BC3-24D50CDB7CBA}" type="sibTrans" cxnId="{EB41E739-F8F6-4D96-AD44-3FF7B121307C}">
      <dgm:prSet/>
      <dgm:spPr/>
      <dgm:t>
        <a:bodyPr/>
        <a:lstStyle/>
        <a:p>
          <a:endParaRPr lang="nl-BE"/>
        </a:p>
      </dgm:t>
    </dgm:pt>
    <dgm:pt modelId="{C6130DBA-35D5-4501-835F-0492E8647891}">
      <dgm:prSet phldrT="[Text]" custT="1"/>
      <dgm:spPr/>
      <dgm:t>
        <a:bodyPr/>
        <a:lstStyle/>
        <a:p>
          <a:r>
            <a:rPr lang="nl-BE" sz="2400" dirty="0" smtClean="0">
              <a:solidFill>
                <a:schemeClr val="accent2"/>
              </a:solidFill>
              <a:latin typeface="+mj-lt"/>
            </a:rPr>
            <a:t>examens </a:t>
          </a:r>
          <a:r>
            <a:rPr lang="nl-BE" sz="2400" dirty="0" err="1" smtClean="0">
              <a:solidFill>
                <a:schemeClr val="accent2"/>
              </a:solidFill>
              <a:latin typeface="+mj-lt"/>
            </a:rPr>
            <a:t>progressifs</a:t>
          </a:r>
          <a:endParaRPr lang="nl-BE" sz="2400" dirty="0">
            <a:solidFill>
              <a:schemeClr val="accent2"/>
            </a:solidFill>
            <a:latin typeface="+mj-lt"/>
          </a:endParaRPr>
        </a:p>
      </dgm:t>
    </dgm:pt>
    <dgm:pt modelId="{237F1335-F212-4A29-8CC9-AFA2F0F72D68}" type="parTrans" cxnId="{78324FF6-05C0-4030-B144-51BD383C5D15}">
      <dgm:prSet/>
      <dgm:spPr/>
      <dgm:t>
        <a:bodyPr/>
        <a:lstStyle/>
        <a:p>
          <a:endParaRPr lang="nl-BE"/>
        </a:p>
      </dgm:t>
    </dgm:pt>
    <dgm:pt modelId="{1AB1BDC1-1139-4373-8AB7-EE3DE68CBA35}" type="sibTrans" cxnId="{78324FF6-05C0-4030-B144-51BD383C5D15}">
      <dgm:prSet/>
      <dgm:spPr/>
      <dgm:t>
        <a:bodyPr/>
        <a:lstStyle/>
        <a:p>
          <a:endParaRPr lang="nl-BE"/>
        </a:p>
      </dgm:t>
    </dgm:pt>
    <dgm:pt modelId="{B5DB3E7C-8774-4678-87AD-7CC698BDF9AB}" type="pres">
      <dgm:prSet presAssocID="{FEFE3880-968E-41B9-B2FB-3D826F7B1E3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50141031-BF90-406A-9A84-8D2510B4B126}" type="pres">
      <dgm:prSet presAssocID="{1E95B3CA-8F7C-43B5-906E-AA7E3A67E90C}" presName="composite" presStyleCnt="0"/>
      <dgm:spPr/>
    </dgm:pt>
    <dgm:pt modelId="{60E2D43E-AB14-4B70-B912-3AC3030DE8E1}" type="pres">
      <dgm:prSet presAssocID="{1E95B3CA-8F7C-43B5-906E-AA7E3A67E90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86C4EA35-D5C2-4192-97E2-D1E2E02AFB11}" type="pres">
      <dgm:prSet presAssocID="{1E95B3CA-8F7C-43B5-906E-AA7E3A67E90C}" presName="desTx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796DCF0-8ACB-45BC-A3A6-4D4D8A06278C}" type="pres">
      <dgm:prSet presAssocID="{99FE5AD3-D1A1-42A4-959F-84758939FF6F}" presName="space" presStyleCnt="0"/>
      <dgm:spPr/>
    </dgm:pt>
    <dgm:pt modelId="{671EA941-8458-4E20-8C63-F09A4759AFCB}" type="pres">
      <dgm:prSet presAssocID="{38E45395-70A7-46E1-BBAE-67F8A7E6F350}" presName="composite" presStyleCnt="0"/>
      <dgm:spPr/>
    </dgm:pt>
    <dgm:pt modelId="{C5E2DF8B-BE0B-46AA-85FB-9C87D8F65715}" type="pres">
      <dgm:prSet presAssocID="{38E45395-70A7-46E1-BBAE-67F8A7E6F350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AF2868EB-D104-414D-A9B0-FA476A894B43}" type="pres">
      <dgm:prSet presAssocID="{38E45395-70A7-46E1-BBAE-67F8A7E6F350}" presName="desTx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2A88A322-A73E-43D9-A22E-0FD6E2AC78B5}" type="pres">
      <dgm:prSet presAssocID="{03ED1421-6408-49C6-81A8-401A730E0A84}" presName="space" presStyleCnt="0"/>
      <dgm:spPr/>
    </dgm:pt>
    <dgm:pt modelId="{B48E55E0-708F-4A61-B0BA-EC748C7DAA8D}" type="pres">
      <dgm:prSet presAssocID="{6C9B1645-C137-46CC-9D4D-1B4DBC95E488}" presName="composite" presStyleCnt="0"/>
      <dgm:spPr/>
    </dgm:pt>
    <dgm:pt modelId="{53A6068C-23A6-4808-AE27-AB3A7A37A7C4}" type="pres">
      <dgm:prSet presAssocID="{6C9B1645-C137-46CC-9D4D-1B4DBC95E488}" presName="par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5632714-DF56-4049-A7B4-797453B937AB}" type="pres">
      <dgm:prSet presAssocID="{6C9B1645-C137-46CC-9D4D-1B4DBC95E488}" presName="desTx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74737998-11D8-4EA0-881A-5D681B5F4EE0}" type="presOf" srcId="{FEFE3880-968E-41B9-B2FB-3D826F7B1E39}" destId="{B5DB3E7C-8774-4678-87AD-7CC698BDF9AB}" srcOrd="0" destOrd="0" presId="urn:microsoft.com/office/officeart/2005/8/layout/chevron1"/>
    <dgm:cxn modelId="{68398AED-792E-44DD-B061-0812D751BD68}" srcId="{38E45395-70A7-46E1-BBAE-67F8A7E6F350}" destId="{753BB06F-8A97-4BA8-9FD9-6F288CF90DA6}" srcOrd="1" destOrd="0" parTransId="{AC25CE8F-2CD4-4D2E-94E3-3C085209E03C}" sibTransId="{8F770B21-C165-4458-84B3-FBC42605A7AE}"/>
    <dgm:cxn modelId="{BA62EDC5-6F1A-4CD1-9107-7A8734CD0DF8}" type="presOf" srcId="{C170EBE4-FE05-4C5A-8BA4-5EDB607FCCFF}" destId="{AF2868EB-D104-414D-A9B0-FA476A894B43}" srcOrd="0" destOrd="0" presId="urn:microsoft.com/office/officeart/2005/8/layout/chevron1"/>
    <dgm:cxn modelId="{48136BF5-59C2-460F-B7E4-E509BF04487A}" srcId="{1E95B3CA-8F7C-43B5-906E-AA7E3A67E90C}" destId="{D7F7D235-D1FB-4DAB-BE79-B2D3B048C475}" srcOrd="1" destOrd="0" parTransId="{9F26B4D8-EFAF-4484-BC92-FDFFEC65BD4C}" sibTransId="{FF1A616E-2E97-4B21-A118-E42B1F8CDFB4}"/>
    <dgm:cxn modelId="{EDE44B6C-D6F0-436B-93F9-0ABD0DA6A038}" srcId="{1E95B3CA-8F7C-43B5-906E-AA7E3A67E90C}" destId="{C25F9906-2382-4578-A04A-93C671839E9C}" srcOrd="3" destOrd="0" parTransId="{BD81F5BB-7C57-41A9-80AB-984149A6C034}" sibTransId="{21FF80AF-1CFC-4E21-B49D-3F76FDAECBE0}"/>
    <dgm:cxn modelId="{9E5C21EE-10E3-4AA9-A1AE-FAD93AF63264}" srcId="{FEFE3880-968E-41B9-B2FB-3D826F7B1E39}" destId="{38E45395-70A7-46E1-BBAE-67F8A7E6F350}" srcOrd="1" destOrd="0" parTransId="{BDC12677-03ED-4B58-BB66-E3CAB437558E}" sibTransId="{03ED1421-6408-49C6-81A8-401A730E0A84}"/>
    <dgm:cxn modelId="{3330F4F0-F51F-456C-9CFC-CFD07EAA06F6}" srcId="{1E95B3CA-8F7C-43B5-906E-AA7E3A67E90C}" destId="{40BEC179-1EF5-4D1D-B12B-9F0B313D84A2}" srcOrd="0" destOrd="0" parTransId="{C55C6C72-25A2-4C2A-AA1A-24DED6E7D3FD}" sibTransId="{169A2079-E8B8-4C0D-9C08-5CA32C7DD783}"/>
    <dgm:cxn modelId="{1AD4FF5E-CD3D-47C0-8FF3-20B84FD4733D}" type="presOf" srcId="{D7F7D235-D1FB-4DAB-BE79-B2D3B048C475}" destId="{86C4EA35-D5C2-4192-97E2-D1E2E02AFB11}" srcOrd="0" destOrd="1" presId="urn:microsoft.com/office/officeart/2005/8/layout/chevron1"/>
    <dgm:cxn modelId="{30F86E09-7B46-4F24-82E8-904BBC0B4887}" srcId="{6C9B1645-C137-46CC-9D4D-1B4DBC95E488}" destId="{86595466-E628-4B19-8549-E15FFFD2BD45}" srcOrd="2" destOrd="0" parTransId="{1B7C88B3-8270-4C48-AEFD-852F33FCBF4A}" sibTransId="{D13906FC-080D-4A4E-995E-2BB7CB18500D}"/>
    <dgm:cxn modelId="{2E4508CD-94E7-4A7C-8435-35D45C625887}" type="presOf" srcId="{38E45395-70A7-46E1-BBAE-67F8A7E6F350}" destId="{C5E2DF8B-BE0B-46AA-85FB-9C87D8F65715}" srcOrd="0" destOrd="0" presId="urn:microsoft.com/office/officeart/2005/8/layout/chevron1"/>
    <dgm:cxn modelId="{C2B7A37E-DCF4-46F0-BA32-8BAEF1FA7BEE}" type="presOf" srcId="{A48A78E7-A8CD-4221-9D68-798A59B88326}" destId="{35632714-DF56-4049-A7B4-797453B937AB}" srcOrd="0" destOrd="3" presId="urn:microsoft.com/office/officeart/2005/8/layout/chevron1"/>
    <dgm:cxn modelId="{8827AD82-62DA-4106-85B3-722BB1E09C40}" type="presOf" srcId="{1E95B3CA-8F7C-43B5-906E-AA7E3A67E90C}" destId="{60E2D43E-AB14-4B70-B912-3AC3030DE8E1}" srcOrd="0" destOrd="0" presId="urn:microsoft.com/office/officeart/2005/8/layout/chevron1"/>
    <dgm:cxn modelId="{19B92CF9-434C-400A-AA41-727408612AC8}" srcId="{1E95B3CA-8F7C-43B5-906E-AA7E3A67E90C}" destId="{93B472F0-A1F3-4E1F-AF23-70FDC7BFEB80}" srcOrd="2" destOrd="0" parTransId="{FE182E89-C1D8-4563-A23E-BDA778E5791A}" sibTransId="{3FAEB997-6545-4F1A-8895-448135340499}"/>
    <dgm:cxn modelId="{E24FF56A-BA7F-4D49-91E5-21EBF1DF6DD6}" type="presOf" srcId="{D0E6E309-3431-433D-853B-B31EC6B3EE51}" destId="{35632714-DF56-4049-A7B4-797453B937AB}" srcOrd="0" destOrd="0" presId="urn:microsoft.com/office/officeart/2005/8/layout/chevron1"/>
    <dgm:cxn modelId="{78324FF6-05C0-4030-B144-51BD383C5D15}" srcId="{38E45395-70A7-46E1-BBAE-67F8A7E6F350}" destId="{C6130DBA-35D5-4501-835F-0492E8647891}" srcOrd="2" destOrd="0" parTransId="{237F1335-F212-4A29-8CC9-AFA2F0F72D68}" sibTransId="{1AB1BDC1-1139-4373-8AB7-EE3DE68CBA35}"/>
    <dgm:cxn modelId="{00565132-76A0-4F82-9B3B-1298D8E7FB5F}" type="presOf" srcId="{86595466-E628-4B19-8549-E15FFFD2BD45}" destId="{35632714-DF56-4049-A7B4-797453B937AB}" srcOrd="0" destOrd="2" presId="urn:microsoft.com/office/officeart/2005/8/layout/chevron1"/>
    <dgm:cxn modelId="{AC9A2425-F686-42BA-BBA8-25B2677AA59F}" srcId="{FEFE3880-968E-41B9-B2FB-3D826F7B1E39}" destId="{1E95B3CA-8F7C-43B5-906E-AA7E3A67E90C}" srcOrd="0" destOrd="0" parTransId="{60B6C040-DDA6-4A59-9D00-B026A03370B1}" sibTransId="{99FE5AD3-D1A1-42A4-959F-84758939FF6F}"/>
    <dgm:cxn modelId="{5B36469F-9DF5-4D47-A6D9-60834E054639}" type="presOf" srcId="{40BEC179-1EF5-4D1D-B12B-9F0B313D84A2}" destId="{86C4EA35-D5C2-4192-97E2-D1E2E02AFB11}" srcOrd="0" destOrd="0" presId="urn:microsoft.com/office/officeart/2005/8/layout/chevron1"/>
    <dgm:cxn modelId="{FB75FFB5-E54C-4C11-A320-1A406772CAF5}" srcId="{38E45395-70A7-46E1-BBAE-67F8A7E6F350}" destId="{C170EBE4-FE05-4C5A-8BA4-5EDB607FCCFF}" srcOrd="0" destOrd="0" parTransId="{121F3B6F-1C52-4DDA-A76F-97799220068F}" sibTransId="{3E1B17D0-9FC6-4D16-B90C-240E495D939F}"/>
    <dgm:cxn modelId="{390D6342-1570-4E9B-AF92-6F67F144EA33}" srcId="{FEFE3880-968E-41B9-B2FB-3D826F7B1E39}" destId="{6C9B1645-C137-46CC-9D4D-1B4DBC95E488}" srcOrd="2" destOrd="0" parTransId="{597C6F7D-46AC-4BB8-A9C2-6A9371A59AAF}" sibTransId="{EB4381D1-93F0-4255-8F50-F6CF9C232978}"/>
    <dgm:cxn modelId="{EB68E3E0-778B-4506-8138-95D7923B7747}" type="presOf" srcId="{173C19A1-3D46-4310-A17A-728D4F1AD6F5}" destId="{35632714-DF56-4049-A7B4-797453B937AB}" srcOrd="0" destOrd="1" presId="urn:microsoft.com/office/officeart/2005/8/layout/chevron1"/>
    <dgm:cxn modelId="{120EF98B-2375-44BE-9C76-06A08656898D}" type="presOf" srcId="{753BB06F-8A97-4BA8-9FD9-6F288CF90DA6}" destId="{AF2868EB-D104-414D-A9B0-FA476A894B43}" srcOrd="0" destOrd="1" presId="urn:microsoft.com/office/officeart/2005/8/layout/chevron1"/>
    <dgm:cxn modelId="{A8ED4631-9EA2-4B0B-BCC4-3576F784EFD4}" type="presOf" srcId="{6C9B1645-C137-46CC-9D4D-1B4DBC95E488}" destId="{53A6068C-23A6-4808-AE27-AB3A7A37A7C4}" srcOrd="0" destOrd="0" presId="urn:microsoft.com/office/officeart/2005/8/layout/chevron1"/>
    <dgm:cxn modelId="{63F5E3FF-841F-44F7-9B3B-1666FA6E0EE3}" type="presOf" srcId="{C6130DBA-35D5-4501-835F-0492E8647891}" destId="{AF2868EB-D104-414D-A9B0-FA476A894B43}" srcOrd="0" destOrd="2" presId="urn:microsoft.com/office/officeart/2005/8/layout/chevron1"/>
    <dgm:cxn modelId="{A4B1656C-4CD6-4C4B-970C-3B73ECA8B588}" srcId="{6C9B1645-C137-46CC-9D4D-1B4DBC95E488}" destId="{D0E6E309-3431-433D-853B-B31EC6B3EE51}" srcOrd="0" destOrd="0" parTransId="{64C02E06-396E-40C4-97A1-7821F995401E}" sibTransId="{0F92906A-3D78-4ED2-9ECD-E1597C17FABD}"/>
    <dgm:cxn modelId="{2DB6889B-7160-4E5E-8DAF-9885A5176400}" srcId="{6C9B1645-C137-46CC-9D4D-1B4DBC95E488}" destId="{173C19A1-3D46-4310-A17A-728D4F1AD6F5}" srcOrd="1" destOrd="0" parTransId="{26154B8E-BFF0-4AF7-B04F-9FB27BF7A436}" sibTransId="{00C29263-67A9-4961-AE01-7C0BAD0635A4}"/>
    <dgm:cxn modelId="{4CBE03EA-5D48-4A0A-A09B-21B336124AAF}" type="presOf" srcId="{93B472F0-A1F3-4E1F-AF23-70FDC7BFEB80}" destId="{86C4EA35-D5C2-4192-97E2-D1E2E02AFB11}" srcOrd="0" destOrd="2" presId="urn:microsoft.com/office/officeart/2005/8/layout/chevron1"/>
    <dgm:cxn modelId="{FCD4BD7B-C1A1-4D7A-ADA7-ADAFD1F2659E}" type="presOf" srcId="{C25F9906-2382-4578-A04A-93C671839E9C}" destId="{86C4EA35-D5C2-4192-97E2-D1E2E02AFB11}" srcOrd="0" destOrd="3" presId="urn:microsoft.com/office/officeart/2005/8/layout/chevron1"/>
    <dgm:cxn modelId="{EB41E739-F8F6-4D96-AD44-3FF7B121307C}" srcId="{6C9B1645-C137-46CC-9D4D-1B4DBC95E488}" destId="{A48A78E7-A8CD-4221-9D68-798A59B88326}" srcOrd="3" destOrd="0" parTransId="{7085E84D-9047-4227-9015-4BC5807BC8C3}" sibTransId="{6835FCFA-257B-4D2C-8BC3-24D50CDB7CBA}"/>
    <dgm:cxn modelId="{71AA8BE4-F2C4-4552-909B-5562ABC2BAC3}" type="presParOf" srcId="{B5DB3E7C-8774-4678-87AD-7CC698BDF9AB}" destId="{50141031-BF90-406A-9A84-8D2510B4B126}" srcOrd="0" destOrd="0" presId="urn:microsoft.com/office/officeart/2005/8/layout/chevron1"/>
    <dgm:cxn modelId="{1E16AA8E-5B6A-4F20-9D88-0B66F3562B78}" type="presParOf" srcId="{50141031-BF90-406A-9A84-8D2510B4B126}" destId="{60E2D43E-AB14-4B70-B912-3AC3030DE8E1}" srcOrd="0" destOrd="0" presId="urn:microsoft.com/office/officeart/2005/8/layout/chevron1"/>
    <dgm:cxn modelId="{22A6DB35-7ED6-4CF3-AD04-175BD00D0945}" type="presParOf" srcId="{50141031-BF90-406A-9A84-8D2510B4B126}" destId="{86C4EA35-D5C2-4192-97E2-D1E2E02AFB11}" srcOrd="1" destOrd="0" presId="urn:microsoft.com/office/officeart/2005/8/layout/chevron1"/>
    <dgm:cxn modelId="{FD7C3E3B-0379-4D93-8AA6-D099DAF5894C}" type="presParOf" srcId="{B5DB3E7C-8774-4678-87AD-7CC698BDF9AB}" destId="{D796DCF0-8ACB-45BC-A3A6-4D4D8A06278C}" srcOrd="1" destOrd="0" presId="urn:microsoft.com/office/officeart/2005/8/layout/chevron1"/>
    <dgm:cxn modelId="{BB14B3E8-BC40-4214-A975-118FF0826AE9}" type="presParOf" srcId="{B5DB3E7C-8774-4678-87AD-7CC698BDF9AB}" destId="{671EA941-8458-4E20-8C63-F09A4759AFCB}" srcOrd="2" destOrd="0" presId="urn:microsoft.com/office/officeart/2005/8/layout/chevron1"/>
    <dgm:cxn modelId="{D917F9CA-69C2-443D-9761-C1B53B6D10C5}" type="presParOf" srcId="{671EA941-8458-4E20-8C63-F09A4759AFCB}" destId="{C5E2DF8B-BE0B-46AA-85FB-9C87D8F65715}" srcOrd="0" destOrd="0" presId="urn:microsoft.com/office/officeart/2005/8/layout/chevron1"/>
    <dgm:cxn modelId="{DDBE5349-C94A-4B62-85BA-6BCC51389BF2}" type="presParOf" srcId="{671EA941-8458-4E20-8C63-F09A4759AFCB}" destId="{AF2868EB-D104-414D-A9B0-FA476A894B43}" srcOrd="1" destOrd="0" presId="urn:microsoft.com/office/officeart/2005/8/layout/chevron1"/>
    <dgm:cxn modelId="{E67D9558-AA24-4FB6-B6A4-7B141C6A6474}" type="presParOf" srcId="{B5DB3E7C-8774-4678-87AD-7CC698BDF9AB}" destId="{2A88A322-A73E-43D9-A22E-0FD6E2AC78B5}" srcOrd="3" destOrd="0" presId="urn:microsoft.com/office/officeart/2005/8/layout/chevron1"/>
    <dgm:cxn modelId="{12EAC35C-F37C-4523-BBDC-74D4C96B1408}" type="presParOf" srcId="{B5DB3E7C-8774-4678-87AD-7CC698BDF9AB}" destId="{B48E55E0-708F-4A61-B0BA-EC748C7DAA8D}" srcOrd="4" destOrd="0" presId="urn:microsoft.com/office/officeart/2005/8/layout/chevron1"/>
    <dgm:cxn modelId="{A7EF59F1-4C01-4009-9BFA-DBE1A2472383}" type="presParOf" srcId="{B48E55E0-708F-4A61-B0BA-EC748C7DAA8D}" destId="{53A6068C-23A6-4808-AE27-AB3A7A37A7C4}" srcOrd="0" destOrd="0" presId="urn:microsoft.com/office/officeart/2005/8/layout/chevron1"/>
    <dgm:cxn modelId="{9BFA8F60-B536-4F67-B852-037398AC46C1}" type="presParOf" srcId="{B48E55E0-708F-4A61-B0BA-EC748C7DAA8D}" destId="{35632714-DF56-4049-A7B4-797453B937AB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B60FCF-AB78-4164-AF5B-CB77934420A2}" type="doc">
      <dgm:prSet loTypeId="urn:microsoft.com/office/officeart/2005/8/layout/hProcess3" loCatId="process" qsTypeId="urn:microsoft.com/office/officeart/2005/8/quickstyle/simple1" qsCatId="simple" csTypeId="urn:microsoft.com/office/officeart/2005/8/colors/accent0_3" csCatId="mainScheme" phldr="1"/>
      <dgm:spPr/>
    </dgm:pt>
    <dgm:pt modelId="{E15B2A54-73C5-4B55-B7E0-692EC7FEE173}">
      <dgm:prSet phldrT="[Text]" custT="1"/>
      <dgm:spPr/>
      <dgm:t>
        <a:bodyPr/>
        <a:lstStyle/>
        <a:p>
          <a:r>
            <a:rPr lang="nl-BE" sz="36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enseignement</a:t>
          </a:r>
          <a:r>
            <a:rPr lang="nl-BE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nl-BE" sz="36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général</a:t>
          </a:r>
          <a:r>
            <a:rPr lang="nl-BE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de </a:t>
          </a:r>
          <a:r>
            <a:rPr lang="nl-BE" sz="36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transition</a:t>
          </a:r>
          <a:endParaRPr lang="nl-BE" sz="3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20B6CFFB-92DB-4F4B-ACDB-083768AB46C1}" type="parTrans" cxnId="{1E8FCF94-C431-4300-992F-28C5A79BD2C3}">
      <dgm:prSet/>
      <dgm:spPr/>
      <dgm:t>
        <a:bodyPr/>
        <a:lstStyle/>
        <a:p>
          <a:endParaRPr lang="nl-BE"/>
        </a:p>
      </dgm:t>
    </dgm:pt>
    <dgm:pt modelId="{5796EFA4-0AF5-43D8-8890-8ED1833C603B}" type="sibTrans" cxnId="{1E8FCF94-C431-4300-992F-28C5A79BD2C3}">
      <dgm:prSet/>
      <dgm:spPr/>
      <dgm:t>
        <a:bodyPr/>
        <a:lstStyle/>
        <a:p>
          <a:endParaRPr lang="nl-BE"/>
        </a:p>
      </dgm:t>
    </dgm:pt>
    <dgm:pt modelId="{BD29B949-BC83-4354-AF41-0982215F2F91}" type="pres">
      <dgm:prSet presAssocID="{48B60FCF-AB78-4164-AF5B-CB77934420A2}" presName="Name0" presStyleCnt="0">
        <dgm:presLayoutVars>
          <dgm:dir/>
          <dgm:animLvl val="lvl"/>
          <dgm:resizeHandles val="exact"/>
        </dgm:presLayoutVars>
      </dgm:prSet>
      <dgm:spPr/>
    </dgm:pt>
    <dgm:pt modelId="{3AC0120E-07D1-4C4C-B2CA-ADE0FDD6344A}" type="pres">
      <dgm:prSet presAssocID="{48B60FCF-AB78-4164-AF5B-CB77934420A2}" presName="dummy" presStyleCnt="0"/>
      <dgm:spPr/>
    </dgm:pt>
    <dgm:pt modelId="{3F57AA3F-0D5C-467D-951C-384E2090FBB1}" type="pres">
      <dgm:prSet presAssocID="{48B60FCF-AB78-4164-AF5B-CB77934420A2}" presName="linH" presStyleCnt="0"/>
      <dgm:spPr/>
    </dgm:pt>
    <dgm:pt modelId="{0D5D6E7F-64FC-4101-9F4F-EDAA4E8FD75C}" type="pres">
      <dgm:prSet presAssocID="{48B60FCF-AB78-4164-AF5B-CB77934420A2}" presName="padding1" presStyleCnt="0"/>
      <dgm:spPr/>
    </dgm:pt>
    <dgm:pt modelId="{829BBBBC-1CCC-47EC-AD2F-C9457C5C594B}" type="pres">
      <dgm:prSet presAssocID="{E15B2A54-73C5-4B55-B7E0-692EC7FEE173}" presName="linV" presStyleCnt="0"/>
      <dgm:spPr/>
    </dgm:pt>
    <dgm:pt modelId="{25545F8E-AC02-4A7D-AE8C-5FC2C179B79D}" type="pres">
      <dgm:prSet presAssocID="{E15B2A54-73C5-4B55-B7E0-692EC7FEE173}" presName="spVertical1" presStyleCnt="0"/>
      <dgm:spPr/>
    </dgm:pt>
    <dgm:pt modelId="{71AEBA85-D2D3-4A48-855E-150E11BC0610}" type="pres">
      <dgm:prSet presAssocID="{E15B2A54-73C5-4B55-B7E0-692EC7FEE173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C35B3DB4-53EB-4E56-BB96-455E62EEBEAA}" type="pres">
      <dgm:prSet presAssocID="{E15B2A54-73C5-4B55-B7E0-692EC7FEE173}" presName="spVertical2" presStyleCnt="0"/>
      <dgm:spPr/>
    </dgm:pt>
    <dgm:pt modelId="{36457533-EDC2-4799-9D8F-178B2DCE46E6}" type="pres">
      <dgm:prSet presAssocID="{E15B2A54-73C5-4B55-B7E0-692EC7FEE173}" presName="spVertical3" presStyleCnt="0"/>
      <dgm:spPr/>
    </dgm:pt>
    <dgm:pt modelId="{E4535684-07C3-4843-A502-C534168938E2}" type="pres">
      <dgm:prSet presAssocID="{48B60FCF-AB78-4164-AF5B-CB77934420A2}" presName="padding2" presStyleCnt="0"/>
      <dgm:spPr/>
    </dgm:pt>
    <dgm:pt modelId="{096944CC-9DD3-4DE6-BAD8-CDBC55ABEAF3}" type="pres">
      <dgm:prSet presAssocID="{48B60FCF-AB78-4164-AF5B-CB77934420A2}" presName="negArrow" presStyleCnt="0"/>
      <dgm:spPr/>
    </dgm:pt>
    <dgm:pt modelId="{EA0D981D-96FF-42CA-8F98-B08C75FD3160}" type="pres">
      <dgm:prSet presAssocID="{48B60FCF-AB78-4164-AF5B-CB77934420A2}" presName="backgroundArrow" presStyleLbl="node1" presStyleIdx="0" presStyleCnt="1" custScaleY="326907" custLinFactNeighborX="-13310" custLinFactNeighborY="-38806"/>
      <dgm:spPr/>
    </dgm:pt>
  </dgm:ptLst>
  <dgm:cxnLst>
    <dgm:cxn modelId="{5655601F-534F-46C5-B197-1E8476EE80C0}" type="presOf" srcId="{48B60FCF-AB78-4164-AF5B-CB77934420A2}" destId="{BD29B949-BC83-4354-AF41-0982215F2F91}" srcOrd="0" destOrd="0" presId="urn:microsoft.com/office/officeart/2005/8/layout/hProcess3"/>
    <dgm:cxn modelId="{648E3C6F-1399-4B54-8673-E49B0B57D72D}" type="presOf" srcId="{E15B2A54-73C5-4B55-B7E0-692EC7FEE173}" destId="{71AEBA85-D2D3-4A48-855E-150E11BC0610}" srcOrd="0" destOrd="0" presId="urn:microsoft.com/office/officeart/2005/8/layout/hProcess3"/>
    <dgm:cxn modelId="{1E8FCF94-C431-4300-992F-28C5A79BD2C3}" srcId="{48B60FCF-AB78-4164-AF5B-CB77934420A2}" destId="{E15B2A54-73C5-4B55-B7E0-692EC7FEE173}" srcOrd="0" destOrd="0" parTransId="{20B6CFFB-92DB-4F4B-ACDB-083768AB46C1}" sibTransId="{5796EFA4-0AF5-43D8-8890-8ED1833C603B}"/>
    <dgm:cxn modelId="{E3EBC2DF-D0DF-40DB-BAFA-7359C7A1347D}" type="presParOf" srcId="{BD29B949-BC83-4354-AF41-0982215F2F91}" destId="{3AC0120E-07D1-4C4C-B2CA-ADE0FDD6344A}" srcOrd="0" destOrd="0" presId="urn:microsoft.com/office/officeart/2005/8/layout/hProcess3"/>
    <dgm:cxn modelId="{9B4AB80C-C8DC-4C3C-98DD-9A60D268647E}" type="presParOf" srcId="{BD29B949-BC83-4354-AF41-0982215F2F91}" destId="{3F57AA3F-0D5C-467D-951C-384E2090FBB1}" srcOrd="1" destOrd="0" presId="urn:microsoft.com/office/officeart/2005/8/layout/hProcess3"/>
    <dgm:cxn modelId="{4CDD574D-7C6F-40C9-A3F0-C1C22A030293}" type="presParOf" srcId="{3F57AA3F-0D5C-467D-951C-384E2090FBB1}" destId="{0D5D6E7F-64FC-4101-9F4F-EDAA4E8FD75C}" srcOrd="0" destOrd="0" presId="urn:microsoft.com/office/officeart/2005/8/layout/hProcess3"/>
    <dgm:cxn modelId="{D108C567-6D99-4575-B3C4-EDA937A24F2C}" type="presParOf" srcId="{3F57AA3F-0D5C-467D-951C-384E2090FBB1}" destId="{829BBBBC-1CCC-47EC-AD2F-C9457C5C594B}" srcOrd="1" destOrd="0" presId="urn:microsoft.com/office/officeart/2005/8/layout/hProcess3"/>
    <dgm:cxn modelId="{03EAD548-6AF7-4592-AB9C-373E12F7430A}" type="presParOf" srcId="{829BBBBC-1CCC-47EC-AD2F-C9457C5C594B}" destId="{25545F8E-AC02-4A7D-AE8C-5FC2C179B79D}" srcOrd="0" destOrd="0" presId="urn:microsoft.com/office/officeart/2005/8/layout/hProcess3"/>
    <dgm:cxn modelId="{5CD13287-423A-4B30-92E9-0338AC84FBB0}" type="presParOf" srcId="{829BBBBC-1CCC-47EC-AD2F-C9457C5C594B}" destId="{71AEBA85-D2D3-4A48-855E-150E11BC0610}" srcOrd="1" destOrd="0" presId="urn:microsoft.com/office/officeart/2005/8/layout/hProcess3"/>
    <dgm:cxn modelId="{9ABF83CF-3457-4119-B432-2ADF1E7DA5F3}" type="presParOf" srcId="{829BBBBC-1CCC-47EC-AD2F-C9457C5C594B}" destId="{C35B3DB4-53EB-4E56-BB96-455E62EEBEAA}" srcOrd="2" destOrd="0" presId="urn:microsoft.com/office/officeart/2005/8/layout/hProcess3"/>
    <dgm:cxn modelId="{BFC421DF-1FEA-4780-B97F-818DE3124C2D}" type="presParOf" srcId="{829BBBBC-1CCC-47EC-AD2F-C9457C5C594B}" destId="{36457533-EDC2-4799-9D8F-178B2DCE46E6}" srcOrd="3" destOrd="0" presId="urn:microsoft.com/office/officeart/2005/8/layout/hProcess3"/>
    <dgm:cxn modelId="{32FE2F65-6475-40D1-8B16-716EB357ED4B}" type="presParOf" srcId="{3F57AA3F-0D5C-467D-951C-384E2090FBB1}" destId="{E4535684-07C3-4843-A502-C534168938E2}" srcOrd="2" destOrd="0" presId="urn:microsoft.com/office/officeart/2005/8/layout/hProcess3"/>
    <dgm:cxn modelId="{A09855D6-8A19-4566-BA9D-D273FFA083C1}" type="presParOf" srcId="{3F57AA3F-0D5C-467D-951C-384E2090FBB1}" destId="{096944CC-9DD3-4DE6-BAD8-CDBC55ABEAF3}" srcOrd="3" destOrd="0" presId="urn:microsoft.com/office/officeart/2005/8/layout/hProcess3"/>
    <dgm:cxn modelId="{1BFE5515-88EA-4E3F-A4EE-930693DF84C3}" type="presParOf" srcId="{3F57AA3F-0D5C-467D-951C-384E2090FBB1}" destId="{EA0D981D-96FF-42CA-8F98-B08C75FD3160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110D0AD-06B9-448F-84E2-6040126FFFC5}" type="doc">
      <dgm:prSet loTypeId="urn:microsoft.com/office/officeart/2005/8/layout/chevron2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nl-BE"/>
        </a:p>
      </dgm:t>
    </dgm:pt>
    <dgm:pt modelId="{F00F4742-008A-4C2A-872A-369713B022AB}">
      <dgm:prSet phldrT="[Text]" custT="1"/>
      <dgm:spPr/>
      <dgm:t>
        <a:bodyPr/>
        <a:lstStyle/>
        <a:p>
          <a:endParaRPr lang="fr-BE" sz="1300" noProof="0" dirty="0" smtClean="0"/>
        </a:p>
        <a:p>
          <a:r>
            <a:rPr lang="fr-BE" sz="1600" noProof="0" dirty="0" smtClean="0">
              <a:latin typeface="+mj-lt"/>
            </a:rPr>
            <a:t>8h00 – 8h35</a:t>
          </a:r>
          <a:endParaRPr lang="fr-BE" sz="1600" noProof="0" dirty="0">
            <a:latin typeface="+mj-lt"/>
          </a:endParaRPr>
        </a:p>
      </dgm:t>
    </dgm:pt>
    <dgm:pt modelId="{CBA54DAE-EE69-4F34-9F7F-438F58B9FBC0}" type="parTrans" cxnId="{AD9292D4-97AE-4D4A-B9F3-F9461302B488}">
      <dgm:prSet/>
      <dgm:spPr/>
      <dgm:t>
        <a:bodyPr/>
        <a:lstStyle/>
        <a:p>
          <a:endParaRPr lang="nl-BE"/>
        </a:p>
      </dgm:t>
    </dgm:pt>
    <dgm:pt modelId="{26CC7883-8FC9-49C4-8B93-9CFB65B027FA}" type="sibTrans" cxnId="{AD9292D4-97AE-4D4A-B9F3-F9461302B488}">
      <dgm:prSet/>
      <dgm:spPr/>
      <dgm:t>
        <a:bodyPr/>
        <a:lstStyle/>
        <a:p>
          <a:endParaRPr lang="nl-BE"/>
        </a:p>
      </dgm:t>
    </dgm:pt>
    <dgm:pt modelId="{2E035337-D298-4B11-8144-681420A5624D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arrivée à l’école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718140E9-3D5E-4AA8-805F-7A17FF962A7A}" type="parTrans" cxnId="{FB5449EC-7366-4567-ABC8-CB535E9279F3}">
      <dgm:prSet/>
      <dgm:spPr/>
      <dgm:t>
        <a:bodyPr/>
        <a:lstStyle/>
        <a:p>
          <a:endParaRPr lang="nl-BE"/>
        </a:p>
      </dgm:t>
    </dgm:pt>
    <dgm:pt modelId="{73FC23C1-3712-43D3-B3D1-80F94BF69ECB}" type="sibTrans" cxnId="{FB5449EC-7366-4567-ABC8-CB535E9279F3}">
      <dgm:prSet/>
      <dgm:spPr/>
      <dgm:t>
        <a:bodyPr/>
        <a:lstStyle/>
        <a:p>
          <a:endParaRPr lang="nl-BE"/>
        </a:p>
      </dgm:t>
    </dgm:pt>
    <dgm:pt modelId="{2FA13E82-AC8E-4448-ADAF-95D5EE60DB84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école accessible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B6CF4A62-EA09-460F-BF28-885EE525B5DE}" type="parTrans" cxnId="{24F8191D-B6D7-4EAC-B5FC-11AF8593D2AB}">
      <dgm:prSet/>
      <dgm:spPr/>
      <dgm:t>
        <a:bodyPr/>
        <a:lstStyle/>
        <a:p>
          <a:endParaRPr lang="nl-BE"/>
        </a:p>
      </dgm:t>
    </dgm:pt>
    <dgm:pt modelId="{02534272-B14F-4908-A06E-B16B2ABE0670}" type="sibTrans" cxnId="{24F8191D-B6D7-4EAC-B5FC-11AF8593D2AB}">
      <dgm:prSet/>
      <dgm:spPr/>
      <dgm:t>
        <a:bodyPr/>
        <a:lstStyle/>
        <a:p>
          <a:endParaRPr lang="nl-BE"/>
        </a:p>
      </dgm:t>
    </dgm:pt>
    <dgm:pt modelId="{9D98C042-CAFB-45E0-B75D-0B852ACCFE13}">
      <dgm:prSet phldrT="[Text]" custT="1"/>
      <dgm:spPr/>
      <dgm:t>
        <a:bodyPr/>
        <a:lstStyle/>
        <a:p>
          <a:endParaRPr lang="fr-BE" sz="1300" noProof="0" dirty="0" smtClean="0"/>
        </a:p>
        <a:p>
          <a:r>
            <a:rPr lang="fr-BE" sz="1600" noProof="0" dirty="0" smtClean="0">
              <a:latin typeface="+mj-lt"/>
            </a:rPr>
            <a:t>8h35</a:t>
          </a:r>
          <a:endParaRPr lang="fr-BE" sz="1600" noProof="0" dirty="0">
            <a:latin typeface="+mj-lt"/>
          </a:endParaRPr>
        </a:p>
      </dgm:t>
    </dgm:pt>
    <dgm:pt modelId="{638562E8-8385-42DD-B8D3-518DEE2F9B13}" type="parTrans" cxnId="{66DD1684-2D14-4754-9F7D-10008EC3019F}">
      <dgm:prSet/>
      <dgm:spPr/>
      <dgm:t>
        <a:bodyPr/>
        <a:lstStyle/>
        <a:p>
          <a:endParaRPr lang="nl-BE"/>
        </a:p>
      </dgm:t>
    </dgm:pt>
    <dgm:pt modelId="{CD4F2ACA-871F-4692-8782-02C37FD4831B}" type="sibTrans" cxnId="{66DD1684-2D14-4754-9F7D-10008EC3019F}">
      <dgm:prSet/>
      <dgm:spPr/>
      <dgm:t>
        <a:bodyPr/>
        <a:lstStyle/>
        <a:p>
          <a:endParaRPr lang="nl-BE"/>
        </a:p>
      </dgm:t>
    </dgm:pt>
    <dgm:pt modelId="{42C2CD62-67A4-4DC4-B6E4-99F8AA91C55A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retard ? → prévenir les éducateurs / passer au bureau des éducateurs  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F38D4985-6258-452A-BDEA-6AEC88D5AC75}" type="parTrans" cxnId="{E71F0C14-9266-431D-BB81-7700C58A5BF9}">
      <dgm:prSet/>
      <dgm:spPr/>
      <dgm:t>
        <a:bodyPr/>
        <a:lstStyle/>
        <a:p>
          <a:endParaRPr lang="nl-BE"/>
        </a:p>
      </dgm:t>
    </dgm:pt>
    <dgm:pt modelId="{697E1F20-F440-42FA-BDD1-5F994688B625}" type="sibTrans" cxnId="{E71F0C14-9266-431D-BB81-7700C58A5BF9}">
      <dgm:prSet/>
      <dgm:spPr/>
      <dgm:t>
        <a:bodyPr/>
        <a:lstStyle/>
        <a:p>
          <a:endParaRPr lang="nl-BE"/>
        </a:p>
      </dgm:t>
    </dgm:pt>
    <dgm:pt modelId="{AD87632A-AD52-44EE-824A-2E7986201CC9}">
      <dgm:prSet phldrT="[Text]" custT="1"/>
      <dgm:spPr/>
      <dgm:t>
        <a:bodyPr/>
        <a:lstStyle/>
        <a:p>
          <a:endParaRPr lang="fr-BE" sz="1300" noProof="0" dirty="0" smtClean="0"/>
        </a:p>
        <a:p>
          <a:r>
            <a:rPr lang="fr-BE" sz="1600" noProof="0" dirty="0" smtClean="0">
              <a:latin typeface="+mj-lt"/>
            </a:rPr>
            <a:t>8h40</a:t>
          </a:r>
          <a:endParaRPr lang="fr-BE" sz="1600" noProof="0" dirty="0" smtClean="0">
            <a:latin typeface="+mj-lt"/>
          </a:endParaRPr>
        </a:p>
      </dgm:t>
    </dgm:pt>
    <dgm:pt modelId="{4BACB2D8-AEAA-4F6B-8F36-31912BCE69ED}" type="parTrans" cxnId="{1D039E60-3DD9-4099-A31F-7F4D5027BA02}">
      <dgm:prSet/>
      <dgm:spPr/>
      <dgm:t>
        <a:bodyPr/>
        <a:lstStyle/>
        <a:p>
          <a:endParaRPr lang="nl-BE"/>
        </a:p>
      </dgm:t>
    </dgm:pt>
    <dgm:pt modelId="{47066F57-B01E-45F7-B8E7-29F46EEBE0F0}" type="sibTrans" cxnId="{1D039E60-3DD9-4099-A31F-7F4D5027BA02}">
      <dgm:prSet/>
      <dgm:spPr/>
      <dgm:t>
        <a:bodyPr/>
        <a:lstStyle/>
        <a:p>
          <a:endParaRPr lang="nl-BE"/>
        </a:p>
      </dgm:t>
    </dgm:pt>
    <dgm:pt modelId="{9B9FD039-3E50-46B6-A9C8-AA952F0281D0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début des cours suivant l’horaire du jour → le professeur qui se déplace de classe en classe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095D2685-DD94-4A46-8BA5-906C424AE806}" type="parTrans" cxnId="{1B782FF2-0543-429D-835A-287207579E56}">
      <dgm:prSet/>
      <dgm:spPr/>
      <dgm:t>
        <a:bodyPr/>
        <a:lstStyle/>
        <a:p>
          <a:endParaRPr lang="nl-BE"/>
        </a:p>
      </dgm:t>
    </dgm:pt>
    <dgm:pt modelId="{DB9A714F-5FF9-49B5-A548-E490DA4E4E9D}" type="sibTrans" cxnId="{1B782FF2-0543-429D-835A-287207579E56}">
      <dgm:prSet/>
      <dgm:spPr/>
      <dgm:t>
        <a:bodyPr/>
        <a:lstStyle/>
        <a:p>
          <a:endParaRPr lang="nl-BE"/>
        </a:p>
      </dgm:t>
    </dgm:pt>
    <dgm:pt modelId="{322AF30F-7639-415C-BEAF-1D5D0CC98D2C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absence ? → </a:t>
          </a:r>
          <a:r>
            <a:rPr lang="fr-BE" b="1" u="sng" noProof="0" dirty="0" smtClean="0">
              <a:solidFill>
                <a:schemeClr val="accent2"/>
              </a:solidFill>
              <a:latin typeface="+mj-lt"/>
            </a:rPr>
            <a:t>prévenir</a:t>
          </a:r>
          <a:r>
            <a:rPr lang="fr-BE" noProof="0" dirty="0" smtClean="0">
              <a:solidFill>
                <a:schemeClr val="accent2"/>
              </a:solidFill>
              <a:latin typeface="+mj-lt"/>
            </a:rPr>
            <a:t> les éducateurs / à </a:t>
          </a:r>
          <a:r>
            <a:rPr lang="fr-BE" b="1" u="sng" noProof="0" dirty="0" smtClean="0">
              <a:solidFill>
                <a:schemeClr val="accent2"/>
              </a:solidFill>
              <a:latin typeface="+mj-lt"/>
            </a:rPr>
            <a:t>justifier</a:t>
          </a:r>
          <a:r>
            <a:rPr lang="fr-BE" noProof="0" dirty="0" smtClean="0">
              <a:solidFill>
                <a:schemeClr val="accent2"/>
              </a:solidFill>
              <a:latin typeface="+mj-lt"/>
            </a:rPr>
            <a:t> au retour de l’élève (CM, mot d’absence, …)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295664D2-BC25-4F64-9D36-9212A213C5F8}" type="parTrans" cxnId="{BE02B38C-FA4C-4F91-82F8-5C8CC317175C}">
      <dgm:prSet/>
      <dgm:spPr/>
      <dgm:t>
        <a:bodyPr/>
        <a:lstStyle/>
        <a:p>
          <a:endParaRPr lang="nl-BE"/>
        </a:p>
      </dgm:t>
    </dgm:pt>
    <dgm:pt modelId="{AB0FBEEA-D990-487C-BC70-4D00300AD8EC}" type="sibTrans" cxnId="{BE02B38C-FA4C-4F91-82F8-5C8CC317175C}">
      <dgm:prSet/>
      <dgm:spPr/>
      <dgm:t>
        <a:bodyPr/>
        <a:lstStyle/>
        <a:p>
          <a:endParaRPr lang="nl-BE"/>
        </a:p>
      </dgm:t>
    </dgm:pt>
    <dgm:pt modelId="{FE3D8CE8-2240-4EE0-9C3B-8334BFDECDE9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sauf regroupements (options ; LM ; …) / locaux particuliers (labo ; local informatique ; TBI ; …)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06F117A5-560E-4EB5-B708-D36E85C87232}" type="parTrans" cxnId="{C96A4ABC-9BF7-46CA-AFB8-9846A4B52331}">
      <dgm:prSet/>
      <dgm:spPr/>
      <dgm:t>
        <a:bodyPr/>
        <a:lstStyle/>
        <a:p>
          <a:endParaRPr lang="fr-FR"/>
        </a:p>
      </dgm:t>
    </dgm:pt>
    <dgm:pt modelId="{D945A016-C647-4C50-9385-84AFC2E610B4}" type="sibTrans" cxnId="{C96A4ABC-9BF7-46CA-AFB8-9846A4B52331}">
      <dgm:prSet/>
      <dgm:spPr/>
      <dgm:t>
        <a:bodyPr/>
        <a:lstStyle/>
        <a:p>
          <a:endParaRPr lang="fr-FR"/>
        </a:p>
      </dgm:t>
    </dgm:pt>
    <dgm:pt modelId="{599811B0-55DB-4440-92C0-9F960F16182F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possibilité d’arrivée tardive &gt; </a:t>
          </a:r>
          <a:r>
            <a:rPr lang="fr-BE" b="1" u="sng" noProof="0" dirty="0" err="1" smtClean="0">
              <a:solidFill>
                <a:schemeClr val="accent2"/>
              </a:solidFill>
              <a:latin typeface="+mj-lt"/>
            </a:rPr>
            <a:t>ssi</a:t>
          </a:r>
          <a:r>
            <a:rPr lang="fr-BE" noProof="0" dirty="0" smtClean="0">
              <a:solidFill>
                <a:schemeClr val="accent2"/>
              </a:solidFill>
              <a:latin typeface="+mj-lt"/>
            </a:rPr>
            <a:t> autorisation de sortie (après le séjour pédagogique pour les 1</a:t>
          </a:r>
          <a:r>
            <a:rPr lang="fr-BE" baseline="30000" noProof="0" dirty="0" smtClean="0">
              <a:solidFill>
                <a:schemeClr val="accent2"/>
              </a:solidFill>
              <a:latin typeface="+mj-lt"/>
            </a:rPr>
            <a:t>ères</a:t>
          </a:r>
          <a:r>
            <a:rPr lang="fr-BE" noProof="0" dirty="0" smtClean="0">
              <a:solidFill>
                <a:schemeClr val="accent2"/>
              </a:solidFill>
              <a:latin typeface="+mj-lt"/>
            </a:rPr>
            <a:t>)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737846D0-86A8-44D4-B7DE-090F92621457}" type="parTrans" cxnId="{588D1A1C-465D-4288-9686-136D9FF14562}">
      <dgm:prSet/>
      <dgm:spPr/>
      <dgm:t>
        <a:bodyPr/>
        <a:lstStyle/>
        <a:p>
          <a:endParaRPr lang="fr-FR"/>
        </a:p>
      </dgm:t>
    </dgm:pt>
    <dgm:pt modelId="{0E5CCB3D-DA7E-4597-A04A-16BEDAF1C921}" type="sibTrans" cxnId="{588D1A1C-465D-4288-9686-136D9FF14562}">
      <dgm:prSet/>
      <dgm:spPr/>
      <dgm:t>
        <a:bodyPr/>
        <a:lstStyle/>
        <a:p>
          <a:endParaRPr lang="fr-FR"/>
        </a:p>
      </dgm:t>
    </dgm:pt>
    <dgm:pt modelId="{62D4C82B-23D4-4BC5-977B-8317B68EB7B0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! cours d’éducation physique au hall sportif de l’école sur le site des Villas </a:t>
          </a:r>
          <a:r>
            <a:rPr lang="fr-BE" noProof="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fr-BE" noProof="0" dirty="0" smtClean="0">
              <a:solidFill>
                <a:schemeClr val="accent2"/>
              </a:solidFill>
              <a:latin typeface="+mj-lt"/>
            </a:rPr>
            <a:t> navette (08h00)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43F5A9D9-293C-430D-9BB3-EDABF2669B2F}" type="parTrans" cxnId="{84FEEF31-2225-45DD-9DDE-87FC309F945F}">
      <dgm:prSet/>
      <dgm:spPr/>
      <dgm:t>
        <a:bodyPr/>
        <a:lstStyle/>
        <a:p>
          <a:endParaRPr lang="fr-FR"/>
        </a:p>
      </dgm:t>
    </dgm:pt>
    <dgm:pt modelId="{F3787926-5D77-478F-B01C-A77CDB97B62B}" type="sibTrans" cxnId="{84FEEF31-2225-45DD-9DDE-87FC309F945F}">
      <dgm:prSet/>
      <dgm:spPr/>
      <dgm:t>
        <a:bodyPr/>
        <a:lstStyle/>
        <a:p>
          <a:endParaRPr lang="fr-FR"/>
        </a:p>
      </dgm:t>
    </dgm:pt>
    <dgm:pt modelId="{CFFB3702-D7AA-4B06-A35A-891B0861AE33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chacun rejoint sa classe (local attribué pour 2 ans)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CA694B75-BF70-4846-94E8-523B5F944E4E}" type="parTrans" cxnId="{49BC7155-7761-40F6-8460-AE88F5A12072}">
      <dgm:prSet/>
      <dgm:spPr/>
      <dgm:t>
        <a:bodyPr/>
        <a:lstStyle/>
        <a:p>
          <a:endParaRPr lang="nl-BE"/>
        </a:p>
      </dgm:t>
    </dgm:pt>
    <dgm:pt modelId="{18F427AE-84C7-4B0D-81D9-D46A7F8A15E0}" type="sibTrans" cxnId="{49BC7155-7761-40F6-8460-AE88F5A12072}">
      <dgm:prSet/>
      <dgm:spPr/>
      <dgm:t>
        <a:bodyPr/>
        <a:lstStyle/>
        <a:p>
          <a:endParaRPr lang="nl-BE"/>
        </a:p>
      </dgm:t>
    </dgm:pt>
    <dgm:pt modelId="{35B749CA-3065-42F8-8CA4-959854F54EA4}" type="pres">
      <dgm:prSet presAssocID="{1110D0AD-06B9-448F-84E2-6040126FFF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377C8EA-EB3A-497A-AE10-4EE11D54ABD5}" type="pres">
      <dgm:prSet presAssocID="{F00F4742-008A-4C2A-872A-369713B022AB}" presName="composite" presStyleCnt="0"/>
      <dgm:spPr/>
    </dgm:pt>
    <dgm:pt modelId="{D66A7583-42BF-457E-AA6C-92E9AA1B1120}" type="pres">
      <dgm:prSet presAssocID="{F00F4742-008A-4C2A-872A-369713B022A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D03D1A1-796A-4A55-8B01-6AAF2CD34647}" type="pres">
      <dgm:prSet presAssocID="{F00F4742-008A-4C2A-872A-369713B022AB}" presName="descendantText" presStyleLbl="alignAcc1" presStyleIdx="0" presStyleCnt="3" custLinFactNeighborX="9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97ADD97-1E16-4286-9474-316412AC9E68}" type="pres">
      <dgm:prSet presAssocID="{26CC7883-8FC9-49C4-8B93-9CFB65B027FA}" presName="sp" presStyleCnt="0"/>
      <dgm:spPr/>
    </dgm:pt>
    <dgm:pt modelId="{A95BD69F-C20D-40BA-A2A1-6E379A9A418F}" type="pres">
      <dgm:prSet presAssocID="{9D98C042-CAFB-45E0-B75D-0B852ACCFE13}" presName="composite" presStyleCnt="0"/>
      <dgm:spPr/>
    </dgm:pt>
    <dgm:pt modelId="{1333B3AD-1695-4D91-8BEF-E34DEC50B6BF}" type="pres">
      <dgm:prSet presAssocID="{9D98C042-CAFB-45E0-B75D-0B852ACCFE1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C36FD33A-02DA-4595-BED5-72C490ED8CAF}" type="pres">
      <dgm:prSet presAssocID="{9D98C042-CAFB-45E0-B75D-0B852ACCFE13}" presName="descendantText" presStyleLbl="alignAcc1" presStyleIdx="1" presStyleCnt="3" custLinFactNeighborX="9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45DC9B8-CC9C-42C7-B7B8-234E3246436B}" type="pres">
      <dgm:prSet presAssocID="{CD4F2ACA-871F-4692-8782-02C37FD4831B}" presName="sp" presStyleCnt="0"/>
      <dgm:spPr/>
    </dgm:pt>
    <dgm:pt modelId="{1D5AFA12-F641-4FB4-8E10-3A49941434BA}" type="pres">
      <dgm:prSet presAssocID="{AD87632A-AD52-44EE-824A-2E7986201CC9}" presName="composite" presStyleCnt="0"/>
      <dgm:spPr/>
    </dgm:pt>
    <dgm:pt modelId="{6423019B-35FB-4D18-AAE3-24319BFC13D5}" type="pres">
      <dgm:prSet presAssocID="{AD87632A-AD52-44EE-824A-2E7986201CC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1E9588D-6D63-4C21-8DC3-B550C8ABDC15}" type="pres">
      <dgm:prSet presAssocID="{AD87632A-AD52-44EE-824A-2E7986201CC9}" presName="descendantText" presStyleLbl="alignAcc1" presStyleIdx="2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FB5449EC-7366-4567-ABC8-CB535E9279F3}" srcId="{F00F4742-008A-4C2A-872A-369713B022AB}" destId="{2E035337-D298-4B11-8144-681420A5624D}" srcOrd="0" destOrd="0" parTransId="{718140E9-3D5E-4AA8-805F-7A17FF962A7A}" sibTransId="{73FC23C1-3712-43D3-B3D1-80F94BF69ECB}"/>
    <dgm:cxn modelId="{FC2E9FD1-B525-4CF5-B0E9-73ED6DD5839C}" type="presOf" srcId="{2E035337-D298-4B11-8144-681420A5624D}" destId="{DD03D1A1-796A-4A55-8B01-6AAF2CD34647}" srcOrd="0" destOrd="0" presId="urn:microsoft.com/office/officeart/2005/8/layout/chevron2"/>
    <dgm:cxn modelId="{9B3FCBAF-C25B-414B-B89E-CF8C073E9FA1}" type="presOf" srcId="{322AF30F-7639-415C-BEAF-1D5D0CC98D2C}" destId="{C36FD33A-02DA-4595-BED5-72C490ED8CAF}" srcOrd="0" destOrd="1" presId="urn:microsoft.com/office/officeart/2005/8/layout/chevron2"/>
    <dgm:cxn modelId="{24F8191D-B6D7-4EAC-B5FC-11AF8593D2AB}" srcId="{F00F4742-008A-4C2A-872A-369713B022AB}" destId="{2FA13E82-AC8E-4448-ADAF-95D5EE60DB84}" srcOrd="1" destOrd="0" parTransId="{B6CF4A62-EA09-460F-BF28-885EE525B5DE}" sibTransId="{02534272-B14F-4908-A06E-B16B2ABE0670}"/>
    <dgm:cxn modelId="{EEFCD48C-DB27-4E74-8ECE-1A468998B1D4}" type="presOf" srcId="{9B9FD039-3E50-46B6-A9C8-AA952F0281D0}" destId="{D1E9588D-6D63-4C21-8DC3-B550C8ABDC15}" srcOrd="0" destOrd="0" presId="urn:microsoft.com/office/officeart/2005/8/layout/chevron2"/>
    <dgm:cxn modelId="{588D1A1C-465D-4288-9686-136D9FF14562}" srcId="{9D98C042-CAFB-45E0-B75D-0B852ACCFE13}" destId="{599811B0-55DB-4440-92C0-9F960F16182F}" srcOrd="2" destOrd="0" parTransId="{737846D0-86A8-44D4-B7DE-090F92621457}" sibTransId="{0E5CCB3D-DA7E-4597-A04A-16BEDAF1C921}"/>
    <dgm:cxn modelId="{1AB39B20-37C4-4E33-BA06-15434CEC725C}" type="presOf" srcId="{F00F4742-008A-4C2A-872A-369713B022AB}" destId="{D66A7583-42BF-457E-AA6C-92E9AA1B1120}" srcOrd="0" destOrd="0" presId="urn:microsoft.com/office/officeart/2005/8/layout/chevron2"/>
    <dgm:cxn modelId="{C96A4ABC-9BF7-46CA-AFB8-9846A4B52331}" srcId="{AD87632A-AD52-44EE-824A-2E7986201CC9}" destId="{FE3D8CE8-2240-4EE0-9C3B-8334BFDECDE9}" srcOrd="1" destOrd="0" parTransId="{06F117A5-560E-4EB5-B708-D36E85C87232}" sibTransId="{D945A016-C647-4C50-9385-84AFC2E610B4}"/>
    <dgm:cxn modelId="{5E5D52A3-8BE6-412F-B5CC-71493566D674}" type="presOf" srcId="{CFFB3702-D7AA-4B06-A35A-891B0861AE33}" destId="{DD03D1A1-796A-4A55-8B01-6AAF2CD34647}" srcOrd="0" destOrd="2" presId="urn:microsoft.com/office/officeart/2005/8/layout/chevron2"/>
    <dgm:cxn modelId="{E71F0C14-9266-431D-BB81-7700C58A5BF9}" srcId="{9D98C042-CAFB-45E0-B75D-0B852ACCFE13}" destId="{42C2CD62-67A4-4DC4-B6E4-99F8AA91C55A}" srcOrd="0" destOrd="0" parTransId="{F38D4985-6258-452A-BDEA-6AEC88D5AC75}" sibTransId="{697E1F20-F440-42FA-BDD1-5F994688B625}"/>
    <dgm:cxn modelId="{CD808CE2-4C69-4A62-B82D-E864A47EB2A0}" type="presOf" srcId="{42C2CD62-67A4-4DC4-B6E4-99F8AA91C55A}" destId="{C36FD33A-02DA-4595-BED5-72C490ED8CAF}" srcOrd="0" destOrd="0" presId="urn:microsoft.com/office/officeart/2005/8/layout/chevron2"/>
    <dgm:cxn modelId="{F1351DAA-49DD-4E29-8AFB-ADB95D4D8D23}" type="presOf" srcId="{599811B0-55DB-4440-92C0-9F960F16182F}" destId="{C36FD33A-02DA-4595-BED5-72C490ED8CAF}" srcOrd="0" destOrd="2" presId="urn:microsoft.com/office/officeart/2005/8/layout/chevron2"/>
    <dgm:cxn modelId="{66DD1684-2D14-4754-9F7D-10008EC3019F}" srcId="{1110D0AD-06B9-448F-84E2-6040126FFFC5}" destId="{9D98C042-CAFB-45E0-B75D-0B852ACCFE13}" srcOrd="1" destOrd="0" parTransId="{638562E8-8385-42DD-B8D3-518DEE2F9B13}" sibTransId="{CD4F2ACA-871F-4692-8782-02C37FD4831B}"/>
    <dgm:cxn modelId="{1B782FF2-0543-429D-835A-287207579E56}" srcId="{AD87632A-AD52-44EE-824A-2E7986201CC9}" destId="{9B9FD039-3E50-46B6-A9C8-AA952F0281D0}" srcOrd="0" destOrd="0" parTransId="{095D2685-DD94-4A46-8BA5-906C424AE806}" sibTransId="{DB9A714F-5FF9-49B5-A548-E490DA4E4E9D}"/>
    <dgm:cxn modelId="{7AAB050B-DD6C-49C7-8650-8E432310185E}" type="presOf" srcId="{2FA13E82-AC8E-4448-ADAF-95D5EE60DB84}" destId="{DD03D1A1-796A-4A55-8B01-6AAF2CD34647}" srcOrd="0" destOrd="1" presId="urn:microsoft.com/office/officeart/2005/8/layout/chevron2"/>
    <dgm:cxn modelId="{49BC7155-7761-40F6-8460-AE88F5A12072}" srcId="{F00F4742-008A-4C2A-872A-369713B022AB}" destId="{CFFB3702-D7AA-4B06-A35A-891B0861AE33}" srcOrd="2" destOrd="0" parTransId="{CA694B75-BF70-4846-94E8-523B5F944E4E}" sibTransId="{18F427AE-84C7-4B0D-81D9-D46A7F8A15E0}"/>
    <dgm:cxn modelId="{1D039E60-3DD9-4099-A31F-7F4D5027BA02}" srcId="{1110D0AD-06B9-448F-84E2-6040126FFFC5}" destId="{AD87632A-AD52-44EE-824A-2E7986201CC9}" srcOrd="2" destOrd="0" parTransId="{4BACB2D8-AEAA-4F6B-8F36-31912BCE69ED}" sibTransId="{47066F57-B01E-45F7-B8E7-29F46EEBE0F0}"/>
    <dgm:cxn modelId="{AD9292D4-97AE-4D4A-B9F3-F9461302B488}" srcId="{1110D0AD-06B9-448F-84E2-6040126FFFC5}" destId="{F00F4742-008A-4C2A-872A-369713B022AB}" srcOrd="0" destOrd="0" parTransId="{CBA54DAE-EE69-4F34-9F7F-438F58B9FBC0}" sibTransId="{26CC7883-8FC9-49C4-8B93-9CFB65B027FA}"/>
    <dgm:cxn modelId="{CCCFCC01-4E93-4229-BC57-6A9D1F465937}" type="presOf" srcId="{62D4C82B-23D4-4BC5-977B-8317B68EB7B0}" destId="{D1E9588D-6D63-4C21-8DC3-B550C8ABDC15}" srcOrd="0" destOrd="2" presId="urn:microsoft.com/office/officeart/2005/8/layout/chevron2"/>
    <dgm:cxn modelId="{CBEDBEA2-C95E-4A79-9F4F-CC418E712EAE}" type="presOf" srcId="{FE3D8CE8-2240-4EE0-9C3B-8334BFDECDE9}" destId="{D1E9588D-6D63-4C21-8DC3-B550C8ABDC15}" srcOrd="0" destOrd="1" presId="urn:microsoft.com/office/officeart/2005/8/layout/chevron2"/>
    <dgm:cxn modelId="{098806CB-7D4C-4514-9E9F-E3177ECC9CEE}" type="presOf" srcId="{1110D0AD-06B9-448F-84E2-6040126FFFC5}" destId="{35B749CA-3065-42F8-8CA4-959854F54EA4}" srcOrd="0" destOrd="0" presId="urn:microsoft.com/office/officeart/2005/8/layout/chevron2"/>
    <dgm:cxn modelId="{84FEEF31-2225-45DD-9DDE-87FC309F945F}" srcId="{AD87632A-AD52-44EE-824A-2E7986201CC9}" destId="{62D4C82B-23D4-4BC5-977B-8317B68EB7B0}" srcOrd="2" destOrd="0" parTransId="{43F5A9D9-293C-430D-9BB3-EDABF2669B2F}" sibTransId="{F3787926-5D77-478F-B01C-A77CDB97B62B}"/>
    <dgm:cxn modelId="{BE02B38C-FA4C-4F91-82F8-5C8CC317175C}" srcId="{9D98C042-CAFB-45E0-B75D-0B852ACCFE13}" destId="{322AF30F-7639-415C-BEAF-1D5D0CC98D2C}" srcOrd="1" destOrd="0" parTransId="{295664D2-BC25-4F64-9D36-9212A213C5F8}" sibTransId="{AB0FBEEA-D990-487C-BC70-4D00300AD8EC}"/>
    <dgm:cxn modelId="{14155DC7-09DB-429A-BCCC-78D0492A27C3}" type="presOf" srcId="{AD87632A-AD52-44EE-824A-2E7986201CC9}" destId="{6423019B-35FB-4D18-AAE3-24319BFC13D5}" srcOrd="0" destOrd="0" presId="urn:microsoft.com/office/officeart/2005/8/layout/chevron2"/>
    <dgm:cxn modelId="{89CD30AB-CB6D-4411-8A69-6D7AE0F382F3}" type="presOf" srcId="{9D98C042-CAFB-45E0-B75D-0B852ACCFE13}" destId="{1333B3AD-1695-4D91-8BEF-E34DEC50B6BF}" srcOrd="0" destOrd="0" presId="urn:microsoft.com/office/officeart/2005/8/layout/chevron2"/>
    <dgm:cxn modelId="{DBC4F6F0-6DF0-47B0-B153-B773C519CD2C}" type="presParOf" srcId="{35B749CA-3065-42F8-8CA4-959854F54EA4}" destId="{B377C8EA-EB3A-497A-AE10-4EE11D54ABD5}" srcOrd="0" destOrd="0" presId="urn:microsoft.com/office/officeart/2005/8/layout/chevron2"/>
    <dgm:cxn modelId="{CFE88AA8-5C7D-4F20-B693-3250337969F6}" type="presParOf" srcId="{B377C8EA-EB3A-497A-AE10-4EE11D54ABD5}" destId="{D66A7583-42BF-457E-AA6C-92E9AA1B1120}" srcOrd="0" destOrd="0" presId="urn:microsoft.com/office/officeart/2005/8/layout/chevron2"/>
    <dgm:cxn modelId="{00FBECA3-87B0-40F0-99CC-0057A917FD79}" type="presParOf" srcId="{B377C8EA-EB3A-497A-AE10-4EE11D54ABD5}" destId="{DD03D1A1-796A-4A55-8B01-6AAF2CD34647}" srcOrd="1" destOrd="0" presId="urn:microsoft.com/office/officeart/2005/8/layout/chevron2"/>
    <dgm:cxn modelId="{DDE893A8-05DD-4866-A576-D48751A16B87}" type="presParOf" srcId="{35B749CA-3065-42F8-8CA4-959854F54EA4}" destId="{597ADD97-1E16-4286-9474-316412AC9E68}" srcOrd="1" destOrd="0" presId="urn:microsoft.com/office/officeart/2005/8/layout/chevron2"/>
    <dgm:cxn modelId="{A84C32BF-60CA-4AAE-AA27-8CCE94622360}" type="presParOf" srcId="{35B749CA-3065-42F8-8CA4-959854F54EA4}" destId="{A95BD69F-C20D-40BA-A2A1-6E379A9A418F}" srcOrd="2" destOrd="0" presId="urn:microsoft.com/office/officeart/2005/8/layout/chevron2"/>
    <dgm:cxn modelId="{C93D5083-3C07-4730-B185-0E5069BCE2BE}" type="presParOf" srcId="{A95BD69F-C20D-40BA-A2A1-6E379A9A418F}" destId="{1333B3AD-1695-4D91-8BEF-E34DEC50B6BF}" srcOrd="0" destOrd="0" presId="urn:microsoft.com/office/officeart/2005/8/layout/chevron2"/>
    <dgm:cxn modelId="{DB499CCF-253D-46EE-A26D-E168384170D3}" type="presParOf" srcId="{A95BD69F-C20D-40BA-A2A1-6E379A9A418F}" destId="{C36FD33A-02DA-4595-BED5-72C490ED8CAF}" srcOrd="1" destOrd="0" presId="urn:microsoft.com/office/officeart/2005/8/layout/chevron2"/>
    <dgm:cxn modelId="{C6A46B49-E20F-4DB6-973C-2DBC821EDB09}" type="presParOf" srcId="{35B749CA-3065-42F8-8CA4-959854F54EA4}" destId="{945DC9B8-CC9C-42C7-B7B8-234E3246436B}" srcOrd="3" destOrd="0" presId="urn:microsoft.com/office/officeart/2005/8/layout/chevron2"/>
    <dgm:cxn modelId="{8CD19723-4A47-4CC9-A0CE-FDA35BEA8A83}" type="presParOf" srcId="{35B749CA-3065-42F8-8CA4-959854F54EA4}" destId="{1D5AFA12-F641-4FB4-8E10-3A49941434BA}" srcOrd="4" destOrd="0" presId="urn:microsoft.com/office/officeart/2005/8/layout/chevron2"/>
    <dgm:cxn modelId="{CF4E5A4B-850D-4CC9-B407-6E2B49473DAA}" type="presParOf" srcId="{1D5AFA12-F641-4FB4-8E10-3A49941434BA}" destId="{6423019B-35FB-4D18-AAE3-24319BFC13D5}" srcOrd="0" destOrd="0" presId="urn:microsoft.com/office/officeart/2005/8/layout/chevron2"/>
    <dgm:cxn modelId="{4456669D-E45D-4BC3-84D5-3897A000CB4A}" type="presParOf" srcId="{1D5AFA12-F641-4FB4-8E10-3A49941434BA}" destId="{D1E9588D-6D63-4C21-8DC3-B550C8ABDC1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110D0AD-06B9-448F-84E2-6040126FFFC5}" type="doc">
      <dgm:prSet loTypeId="urn:microsoft.com/office/officeart/2005/8/layout/chevron2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nl-BE"/>
        </a:p>
      </dgm:t>
    </dgm:pt>
    <dgm:pt modelId="{10C40DA8-FBEE-447F-99C3-38A30F238D80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fin des cours (exceptionnellement : 10</a:t>
          </a:r>
          <a:r>
            <a:rPr lang="fr-BE" baseline="30000" noProof="0" dirty="0" smtClean="0">
              <a:solidFill>
                <a:schemeClr val="accent2"/>
              </a:solidFill>
              <a:latin typeface="+mj-lt"/>
            </a:rPr>
            <a:t>e</a:t>
          </a:r>
          <a:r>
            <a:rPr lang="fr-BE" noProof="0" dirty="0" smtClean="0">
              <a:solidFill>
                <a:schemeClr val="accent2"/>
              </a:solidFill>
              <a:latin typeface="+mj-lt"/>
            </a:rPr>
            <a:t> heure jusque 17h05)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AC36C8F3-ADF7-4CB9-99C1-6245CA7C9B03}" type="parTrans" cxnId="{FC3CA36E-4E24-495C-BBBC-5E00BABC9CB6}">
      <dgm:prSet/>
      <dgm:spPr/>
      <dgm:t>
        <a:bodyPr/>
        <a:lstStyle/>
        <a:p>
          <a:endParaRPr lang="nl-BE"/>
        </a:p>
      </dgm:t>
    </dgm:pt>
    <dgm:pt modelId="{C1EBAAE6-31AB-4ABE-816A-BCD58A1466A9}" type="sibTrans" cxnId="{FC3CA36E-4E24-495C-BBBC-5E00BABC9CB6}">
      <dgm:prSet/>
      <dgm:spPr/>
      <dgm:t>
        <a:bodyPr/>
        <a:lstStyle/>
        <a:p>
          <a:endParaRPr lang="nl-BE"/>
        </a:p>
      </dgm:t>
    </dgm:pt>
    <dgm:pt modelId="{AAC782C9-C823-46DD-AEC2-A80EFD59DA13}">
      <dgm:prSet phldrT="[Text]" custT="1"/>
      <dgm:spPr/>
      <dgm:t>
        <a:bodyPr/>
        <a:lstStyle/>
        <a:p>
          <a:endParaRPr lang="fr-BE" sz="1300" noProof="0" dirty="0" smtClean="0"/>
        </a:p>
        <a:p>
          <a:r>
            <a:rPr lang="fr-BE" sz="1600" noProof="0" dirty="0" smtClean="0"/>
            <a:t>12h55-13h45</a:t>
          </a:r>
          <a:endParaRPr lang="fr-BE" sz="1600" noProof="0" dirty="0"/>
        </a:p>
      </dgm:t>
    </dgm:pt>
    <dgm:pt modelId="{BFF0E4EC-674E-4B47-BCBA-1518EC506C98}" type="parTrans" cxnId="{0135DFEA-672F-4794-B625-84F64CCFFDB2}">
      <dgm:prSet/>
      <dgm:spPr/>
      <dgm:t>
        <a:bodyPr/>
        <a:lstStyle/>
        <a:p>
          <a:endParaRPr lang="nl-BE"/>
        </a:p>
      </dgm:t>
    </dgm:pt>
    <dgm:pt modelId="{ECCD4DBF-13DA-40E4-970A-8E0C313482ED}" type="sibTrans" cxnId="{0135DFEA-672F-4794-B625-84F64CCFFDB2}">
      <dgm:prSet/>
      <dgm:spPr/>
      <dgm:t>
        <a:bodyPr/>
        <a:lstStyle/>
        <a:p>
          <a:endParaRPr lang="nl-BE"/>
        </a:p>
      </dgm:t>
    </dgm:pt>
    <dgm:pt modelId="{A6FF6FAB-B074-4286-A2A0-BE7CAF981492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temps de midi &gt; </a:t>
          </a:r>
          <a:r>
            <a:rPr lang="fr-BE" b="1" u="sng" noProof="0" dirty="0" smtClean="0">
              <a:solidFill>
                <a:schemeClr val="accent2"/>
              </a:solidFill>
              <a:latin typeface="+mj-lt"/>
            </a:rPr>
            <a:t>en classe</a:t>
          </a:r>
          <a:r>
            <a:rPr lang="fr-BE" noProof="0" dirty="0" smtClean="0">
              <a:solidFill>
                <a:schemeClr val="accent2"/>
              </a:solidFill>
              <a:latin typeface="+mj-lt"/>
            </a:rPr>
            <a:t> suivant les règles définies dans le “contrat du temps de midi”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02C54C4A-7010-4A10-A4FF-85B014FC9879}" type="parTrans" cxnId="{9FF2C960-EBA4-482E-8B1B-BB3CE622954C}">
      <dgm:prSet/>
      <dgm:spPr/>
      <dgm:t>
        <a:bodyPr/>
        <a:lstStyle/>
        <a:p>
          <a:endParaRPr lang="nl-BE"/>
        </a:p>
      </dgm:t>
    </dgm:pt>
    <dgm:pt modelId="{0664DE49-7170-4D7D-96E3-EC6355EE26BE}" type="sibTrans" cxnId="{9FF2C960-EBA4-482E-8B1B-BB3CE622954C}">
      <dgm:prSet/>
      <dgm:spPr/>
      <dgm:t>
        <a:bodyPr/>
        <a:lstStyle/>
        <a:p>
          <a:endParaRPr lang="nl-BE"/>
        </a:p>
      </dgm:t>
    </dgm:pt>
    <dgm:pt modelId="{4C60E6B5-6E39-460B-AE87-421285970BB7}">
      <dgm:prSet phldrT="[Text]" custT="1"/>
      <dgm:spPr/>
      <dgm:t>
        <a:bodyPr/>
        <a:lstStyle/>
        <a:p>
          <a:endParaRPr lang="fr-BE" sz="1300" noProof="0" dirty="0" smtClean="0"/>
        </a:p>
        <a:p>
          <a:r>
            <a:rPr lang="fr-BE" sz="1600" noProof="0" dirty="0" smtClean="0"/>
            <a:t>16h15</a:t>
          </a:r>
          <a:endParaRPr lang="fr-BE" sz="1600" noProof="0" dirty="0"/>
        </a:p>
      </dgm:t>
    </dgm:pt>
    <dgm:pt modelId="{14AE2CE9-FEBE-49D4-8896-076C3574B315}" type="parTrans" cxnId="{2F1EA50D-8119-4FEE-A434-330E9579C180}">
      <dgm:prSet/>
      <dgm:spPr/>
      <dgm:t>
        <a:bodyPr/>
        <a:lstStyle/>
        <a:p>
          <a:endParaRPr lang="nl-BE"/>
        </a:p>
      </dgm:t>
    </dgm:pt>
    <dgm:pt modelId="{804E9D57-24E2-401C-8E85-B49F7A0B418A}" type="sibTrans" cxnId="{2F1EA50D-8119-4FEE-A434-330E9579C180}">
      <dgm:prSet/>
      <dgm:spPr/>
      <dgm:t>
        <a:bodyPr/>
        <a:lstStyle/>
        <a:p>
          <a:endParaRPr lang="nl-BE"/>
        </a:p>
      </dgm:t>
    </dgm:pt>
    <dgm:pt modelId="{F7539657-8E94-42B7-B722-D759F87FD448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possibilité de commander un sandwich à l’école en début de journée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77B4C9C6-88C3-443C-A9C1-8EA95280D617}" type="parTrans" cxnId="{008A9682-5625-40E3-8CFA-B2C671149FC9}">
      <dgm:prSet/>
      <dgm:spPr/>
      <dgm:t>
        <a:bodyPr/>
        <a:lstStyle/>
        <a:p>
          <a:endParaRPr lang="nl-BE"/>
        </a:p>
      </dgm:t>
    </dgm:pt>
    <dgm:pt modelId="{1DAEC784-D803-4DC7-BDFB-5C0E21522376}" type="sibTrans" cxnId="{008A9682-5625-40E3-8CFA-B2C671149FC9}">
      <dgm:prSet/>
      <dgm:spPr/>
      <dgm:t>
        <a:bodyPr/>
        <a:lstStyle/>
        <a:p>
          <a:endParaRPr lang="nl-BE"/>
        </a:p>
      </dgm:t>
    </dgm:pt>
    <dgm:pt modelId="{B9E4D798-D818-409C-AC5F-A73231D12CD6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possibilité d’aller en ville (temps de midi prolongé) &gt; </a:t>
          </a:r>
          <a:r>
            <a:rPr lang="fr-BE" b="1" u="sng" noProof="0" dirty="0" err="1" smtClean="0">
              <a:solidFill>
                <a:schemeClr val="accent2"/>
              </a:solidFill>
              <a:latin typeface="+mj-lt"/>
            </a:rPr>
            <a:t>ssi</a:t>
          </a:r>
          <a:r>
            <a:rPr lang="fr-BE" noProof="0" dirty="0" smtClean="0">
              <a:solidFill>
                <a:schemeClr val="accent2"/>
              </a:solidFill>
              <a:latin typeface="+mj-lt"/>
            </a:rPr>
            <a:t> autorisation de sortie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C13689E3-416B-40FD-B5CF-C69D0A75B05D}" type="parTrans" cxnId="{54F4E7D0-19CA-4896-AFA2-144A3918817D}">
      <dgm:prSet/>
      <dgm:spPr/>
      <dgm:t>
        <a:bodyPr/>
        <a:lstStyle/>
        <a:p>
          <a:endParaRPr lang="nl-BE"/>
        </a:p>
      </dgm:t>
    </dgm:pt>
    <dgm:pt modelId="{3F264F58-C3A1-459D-9552-C69A23EA922F}" type="sibTrans" cxnId="{54F4E7D0-19CA-4896-AFA2-144A3918817D}">
      <dgm:prSet/>
      <dgm:spPr/>
      <dgm:t>
        <a:bodyPr/>
        <a:lstStyle/>
        <a:p>
          <a:endParaRPr lang="nl-BE"/>
        </a:p>
      </dgm:t>
    </dgm:pt>
    <dgm:pt modelId="{4A0A1682-1857-4386-890D-99F09E0F6D98}">
      <dgm:prSet phldrT="[Text]" custT="1"/>
      <dgm:spPr/>
      <dgm:t>
        <a:bodyPr/>
        <a:lstStyle/>
        <a:p>
          <a:endParaRPr lang="fr-BE" sz="1300" noProof="0" dirty="0" smtClean="0"/>
        </a:p>
        <a:p>
          <a:r>
            <a:rPr lang="fr-BE" sz="1600" noProof="0" dirty="0" smtClean="0"/>
            <a:t>17h30</a:t>
          </a:r>
          <a:endParaRPr lang="fr-BE" sz="1600" noProof="0" dirty="0"/>
        </a:p>
      </dgm:t>
    </dgm:pt>
    <dgm:pt modelId="{41524A61-A6C4-43F9-B403-3D97CD753AD1}" type="parTrans" cxnId="{2EDA8CB3-0A5B-4AAC-A22B-5284DCE0D0E2}">
      <dgm:prSet/>
      <dgm:spPr/>
      <dgm:t>
        <a:bodyPr/>
        <a:lstStyle/>
        <a:p>
          <a:endParaRPr lang="nl-BE"/>
        </a:p>
      </dgm:t>
    </dgm:pt>
    <dgm:pt modelId="{0933AC87-A176-493A-80F0-8B38B873EFA8}" type="sibTrans" cxnId="{2EDA8CB3-0A5B-4AAC-A22B-5284DCE0D0E2}">
      <dgm:prSet/>
      <dgm:spPr/>
      <dgm:t>
        <a:bodyPr/>
        <a:lstStyle/>
        <a:p>
          <a:endParaRPr lang="nl-BE"/>
        </a:p>
      </dgm:t>
    </dgm:pt>
    <dgm:pt modelId="{8D3265B5-D7E8-488F-8EBF-FFBCDA47ADBD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pas d’étude dirigée mais l’école reste ouverte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1B5ACCCF-3484-468A-AE73-02FF722B5336}" type="parTrans" cxnId="{E12F8C65-F146-4166-9809-1A9755DB5F57}">
      <dgm:prSet/>
      <dgm:spPr/>
      <dgm:t>
        <a:bodyPr/>
        <a:lstStyle/>
        <a:p>
          <a:endParaRPr lang="nl-BE"/>
        </a:p>
      </dgm:t>
    </dgm:pt>
    <dgm:pt modelId="{36B6DE84-1521-4C3E-9E77-46CFDF9D7C1F}" type="sibTrans" cxnId="{E12F8C65-F146-4166-9809-1A9755DB5F57}">
      <dgm:prSet/>
      <dgm:spPr/>
      <dgm:t>
        <a:bodyPr/>
        <a:lstStyle/>
        <a:p>
          <a:endParaRPr lang="nl-BE"/>
        </a:p>
      </dgm:t>
    </dgm:pt>
    <dgm:pt modelId="{54AE38C1-EA16-48DD-A072-626188D33933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retour à la maison (devoirs &amp; leçons)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E62E2006-48E2-430E-8A83-22893380F1C5}" type="parTrans" cxnId="{15BA7D0F-6FFF-45B8-A080-053507B9C221}">
      <dgm:prSet/>
      <dgm:spPr/>
      <dgm:t>
        <a:bodyPr/>
        <a:lstStyle/>
        <a:p>
          <a:endParaRPr lang="nl-BE"/>
        </a:p>
      </dgm:t>
    </dgm:pt>
    <dgm:pt modelId="{28B73930-A1F0-4047-A0BF-F75C6C43270C}" type="sibTrans" cxnId="{15BA7D0F-6FFF-45B8-A080-053507B9C221}">
      <dgm:prSet/>
      <dgm:spPr/>
      <dgm:t>
        <a:bodyPr/>
        <a:lstStyle/>
        <a:p>
          <a:endParaRPr lang="nl-BE"/>
        </a:p>
      </dgm:t>
    </dgm:pt>
    <dgm:pt modelId="{7FF4E82E-556A-4A2B-8EA6-632A4187CF16}">
      <dgm:prSet phldrT="[Text]"/>
      <dgm:spPr/>
      <dgm:t>
        <a:bodyPr/>
        <a:lstStyle/>
        <a:p>
          <a:r>
            <a:rPr lang="fr-BE" noProof="0" dirty="0" smtClean="0">
              <a:solidFill>
                <a:schemeClr val="accent2"/>
              </a:solidFill>
              <a:latin typeface="+mj-lt"/>
            </a:rPr>
            <a:t>possibilité d’être </a:t>
          </a:r>
          <a:r>
            <a:rPr lang="fr-BE" noProof="0" dirty="0" err="1" smtClean="0">
              <a:solidFill>
                <a:schemeClr val="accent2"/>
              </a:solidFill>
              <a:latin typeface="+mj-lt"/>
            </a:rPr>
            <a:t>licencicié</a:t>
          </a:r>
          <a:r>
            <a:rPr lang="fr-BE" noProof="0" dirty="0" smtClean="0">
              <a:solidFill>
                <a:schemeClr val="accent2"/>
              </a:solidFill>
              <a:latin typeface="+mj-lt"/>
            </a:rPr>
            <a:t> plus tôt &gt; </a:t>
          </a:r>
          <a:r>
            <a:rPr lang="fr-BE" b="1" u="sng" noProof="0" dirty="0" err="1" smtClean="0">
              <a:solidFill>
                <a:schemeClr val="accent2"/>
              </a:solidFill>
              <a:latin typeface="+mj-lt"/>
            </a:rPr>
            <a:t>ssi</a:t>
          </a:r>
          <a:r>
            <a:rPr lang="fr-BE" noProof="0" dirty="0" smtClean="0">
              <a:solidFill>
                <a:schemeClr val="accent2"/>
              </a:solidFill>
              <a:latin typeface="+mj-lt"/>
            </a:rPr>
            <a:t> autorisation de sortie</a:t>
          </a:r>
          <a:endParaRPr lang="fr-BE" noProof="0" dirty="0">
            <a:solidFill>
              <a:schemeClr val="accent2"/>
            </a:solidFill>
            <a:latin typeface="+mj-lt"/>
          </a:endParaRPr>
        </a:p>
      </dgm:t>
    </dgm:pt>
    <dgm:pt modelId="{114DA162-29BF-43EA-8F15-845A976E73A5}" type="parTrans" cxnId="{B1EDCE36-C1F2-4A51-B265-CBA892A5B1B3}">
      <dgm:prSet/>
      <dgm:spPr/>
      <dgm:t>
        <a:bodyPr/>
        <a:lstStyle/>
        <a:p>
          <a:endParaRPr lang="nl-BE"/>
        </a:p>
      </dgm:t>
    </dgm:pt>
    <dgm:pt modelId="{8D7548B9-0A02-4635-9106-8E540796BF02}" type="sibTrans" cxnId="{B1EDCE36-C1F2-4A51-B265-CBA892A5B1B3}">
      <dgm:prSet/>
      <dgm:spPr/>
      <dgm:t>
        <a:bodyPr/>
        <a:lstStyle/>
        <a:p>
          <a:endParaRPr lang="nl-BE"/>
        </a:p>
      </dgm:t>
    </dgm:pt>
    <dgm:pt modelId="{35B749CA-3065-42F8-8CA4-959854F54EA4}" type="pres">
      <dgm:prSet presAssocID="{1110D0AD-06B9-448F-84E2-6040126FFF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F176941-1302-4916-A600-FF1E04040F0C}" type="pres">
      <dgm:prSet presAssocID="{AAC782C9-C823-46DD-AEC2-A80EFD59DA13}" presName="composite" presStyleCnt="0"/>
      <dgm:spPr/>
    </dgm:pt>
    <dgm:pt modelId="{C2F0EF4C-1FB5-40F6-ABAA-27A81E194547}" type="pres">
      <dgm:prSet presAssocID="{AAC782C9-C823-46DD-AEC2-A80EFD59DA1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70C04A-B204-4AE4-8AC9-00D77BC5A7F4}" type="pres">
      <dgm:prSet presAssocID="{AAC782C9-C823-46DD-AEC2-A80EFD59DA1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C8E7B4EF-0287-450C-93FA-CB13118159BE}" type="pres">
      <dgm:prSet presAssocID="{ECCD4DBF-13DA-40E4-970A-8E0C313482ED}" presName="sp" presStyleCnt="0"/>
      <dgm:spPr/>
    </dgm:pt>
    <dgm:pt modelId="{20D6E2E1-9AEB-4755-8659-37C5304D693E}" type="pres">
      <dgm:prSet presAssocID="{4C60E6B5-6E39-460B-AE87-421285970BB7}" presName="composite" presStyleCnt="0"/>
      <dgm:spPr/>
    </dgm:pt>
    <dgm:pt modelId="{2D937FD3-AAE2-4F0F-B251-18A2001637A8}" type="pres">
      <dgm:prSet presAssocID="{4C60E6B5-6E39-460B-AE87-421285970BB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316F7D9-D459-4D1D-B7F2-6B41C06C231D}" type="pres">
      <dgm:prSet presAssocID="{4C60E6B5-6E39-460B-AE87-421285970BB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06B24F44-DBE8-416D-AB87-39D033FDD2FA}" type="pres">
      <dgm:prSet presAssocID="{804E9D57-24E2-401C-8E85-B49F7A0B418A}" presName="sp" presStyleCnt="0"/>
      <dgm:spPr/>
    </dgm:pt>
    <dgm:pt modelId="{E50DAF6D-A740-49CF-A775-B8BF4FC6A67F}" type="pres">
      <dgm:prSet presAssocID="{4A0A1682-1857-4386-890D-99F09E0F6D98}" presName="composite" presStyleCnt="0"/>
      <dgm:spPr/>
    </dgm:pt>
    <dgm:pt modelId="{A6C09902-E9BB-4E36-9400-8A1924FBED2A}" type="pres">
      <dgm:prSet presAssocID="{4A0A1682-1857-4386-890D-99F09E0F6D9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DE97D2-5007-4132-93BD-531FC6B217FB}" type="pres">
      <dgm:prSet presAssocID="{4A0A1682-1857-4386-890D-99F09E0F6D9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DFC75DBA-6D2F-46B0-B278-9F8C5CB61B9B}" type="presOf" srcId="{A6FF6FAB-B074-4286-A2A0-BE7CAF981492}" destId="{8570C04A-B204-4AE4-8AC9-00D77BC5A7F4}" srcOrd="0" destOrd="0" presId="urn:microsoft.com/office/officeart/2005/8/layout/chevron2"/>
    <dgm:cxn modelId="{F4B6DBCC-630A-4ED5-8DA6-6FF709C29FB1}" type="presOf" srcId="{10C40DA8-FBEE-447F-99C3-38A30F238D80}" destId="{7316F7D9-D459-4D1D-B7F2-6B41C06C231D}" srcOrd="0" destOrd="0" presId="urn:microsoft.com/office/officeart/2005/8/layout/chevron2"/>
    <dgm:cxn modelId="{A818127F-473F-4B7F-8F63-63817903E2A4}" type="presOf" srcId="{F7539657-8E94-42B7-B722-D759F87FD448}" destId="{8570C04A-B204-4AE4-8AC9-00D77BC5A7F4}" srcOrd="0" destOrd="1" presId="urn:microsoft.com/office/officeart/2005/8/layout/chevron2"/>
    <dgm:cxn modelId="{54F4E7D0-19CA-4896-AFA2-144A3918817D}" srcId="{AAC782C9-C823-46DD-AEC2-A80EFD59DA13}" destId="{B9E4D798-D818-409C-AC5F-A73231D12CD6}" srcOrd="2" destOrd="0" parTransId="{C13689E3-416B-40FD-B5CF-C69D0A75B05D}" sibTransId="{3F264F58-C3A1-459D-9552-C69A23EA922F}"/>
    <dgm:cxn modelId="{ADD50E5E-0BD7-4AFC-9BA0-BA4036519CAF}" type="presOf" srcId="{7FF4E82E-556A-4A2B-8EA6-632A4187CF16}" destId="{7316F7D9-D459-4D1D-B7F2-6B41C06C231D}" srcOrd="0" destOrd="1" presId="urn:microsoft.com/office/officeart/2005/8/layout/chevron2"/>
    <dgm:cxn modelId="{E12F8C65-F146-4166-9809-1A9755DB5F57}" srcId="{4A0A1682-1857-4386-890D-99F09E0F6D98}" destId="{8D3265B5-D7E8-488F-8EBF-FFBCDA47ADBD}" srcOrd="0" destOrd="0" parTransId="{1B5ACCCF-3484-468A-AE73-02FF722B5336}" sibTransId="{36B6DE84-1521-4C3E-9E77-46CFDF9D7C1F}"/>
    <dgm:cxn modelId="{2EDA8CB3-0A5B-4AAC-A22B-5284DCE0D0E2}" srcId="{1110D0AD-06B9-448F-84E2-6040126FFFC5}" destId="{4A0A1682-1857-4386-890D-99F09E0F6D98}" srcOrd="2" destOrd="0" parTransId="{41524A61-A6C4-43F9-B403-3D97CD753AD1}" sibTransId="{0933AC87-A176-493A-80F0-8B38B873EFA8}"/>
    <dgm:cxn modelId="{1B90E621-C859-428C-8B5F-44B5327761EE}" type="presOf" srcId="{8D3265B5-D7E8-488F-8EBF-FFBCDA47ADBD}" destId="{01DE97D2-5007-4132-93BD-531FC6B217FB}" srcOrd="0" destOrd="0" presId="urn:microsoft.com/office/officeart/2005/8/layout/chevron2"/>
    <dgm:cxn modelId="{654F71E1-80EF-4F66-B100-776B331FBF4C}" type="presOf" srcId="{54AE38C1-EA16-48DD-A072-626188D33933}" destId="{01DE97D2-5007-4132-93BD-531FC6B217FB}" srcOrd="0" destOrd="1" presId="urn:microsoft.com/office/officeart/2005/8/layout/chevron2"/>
    <dgm:cxn modelId="{9DE4D1E2-EC22-4D06-B619-B4C5DEF38EA2}" type="presOf" srcId="{AAC782C9-C823-46DD-AEC2-A80EFD59DA13}" destId="{C2F0EF4C-1FB5-40F6-ABAA-27A81E194547}" srcOrd="0" destOrd="0" presId="urn:microsoft.com/office/officeart/2005/8/layout/chevron2"/>
    <dgm:cxn modelId="{FB6F3339-1FB2-42C7-A923-DDC4FC29259E}" type="presOf" srcId="{4A0A1682-1857-4386-890D-99F09E0F6D98}" destId="{A6C09902-E9BB-4E36-9400-8A1924FBED2A}" srcOrd="0" destOrd="0" presId="urn:microsoft.com/office/officeart/2005/8/layout/chevron2"/>
    <dgm:cxn modelId="{F08EF3E6-A948-433B-977A-0C92CA23607B}" type="presOf" srcId="{4C60E6B5-6E39-460B-AE87-421285970BB7}" destId="{2D937FD3-AAE2-4F0F-B251-18A2001637A8}" srcOrd="0" destOrd="0" presId="urn:microsoft.com/office/officeart/2005/8/layout/chevron2"/>
    <dgm:cxn modelId="{FC3CA36E-4E24-495C-BBBC-5E00BABC9CB6}" srcId="{4C60E6B5-6E39-460B-AE87-421285970BB7}" destId="{10C40DA8-FBEE-447F-99C3-38A30F238D80}" srcOrd="0" destOrd="0" parTransId="{AC36C8F3-ADF7-4CB9-99C1-6245CA7C9B03}" sibTransId="{C1EBAAE6-31AB-4ABE-816A-BCD58A1466A9}"/>
    <dgm:cxn modelId="{2F1EA50D-8119-4FEE-A434-330E9579C180}" srcId="{1110D0AD-06B9-448F-84E2-6040126FFFC5}" destId="{4C60E6B5-6E39-460B-AE87-421285970BB7}" srcOrd="1" destOrd="0" parTransId="{14AE2CE9-FEBE-49D4-8896-076C3574B315}" sibTransId="{804E9D57-24E2-401C-8E85-B49F7A0B418A}"/>
    <dgm:cxn modelId="{B1EDCE36-C1F2-4A51-B265-CBA892A5B1B3}" srcId="{4C60E6B5-6E39-460B-AE87-421285970BB7}" destId="{7FF4E82E-556A-4A2B-8EA6-632A4187CF16}" srcOrd="1" destOrd="0" parTransId="{114DA162-29BF-43EA-8F15-845A976E73A5}" sibTransId="{8D7548B9-0A02-4635-9106-8E540796BF02}"/>
    <dgm:cxn modelId="{0135DFEA-672F-4794-B625-84F64CCFFDB2}" srcId="{1110D0AD-06B9-448F-84E2-6040126FFFC5}" destId="{AAC782C9-C823-46DD-AEC2-A80EFD59DA13}" srcOrd="0" destOrd="0" parTransId="{BFF0E4EC-674E-4B47-BCBA-1518EC506C98}" sibTransId="{ECCD4DBF-13DA-40E4-970A-8E0C313482ED}"/>
    <dgm:cxn modelId="{9FF2C960-EBA4-482E-8B1B-BB3CE622954C}" srcId="{AAC782C9-C823-46DD-AEC2-A80EFD59DA13}" destId="{A6FF6FAB-B074-4286-A2A0-BE7CAF981492}" srcOrd="0" destOrd="0" parTransId="{02C54C4A-7010-4A10-A4FF-85B014FC9879}" sibTransId="{0664DE49-7170-4D7D-96E3-EC6355EE26BE}"/>
    <dgm:cxn modelId="{B3569937-B56C-4A18-8CE4-E838309AB622}" type="presOf" srcId="{B9E4D798-D818-409C-AC5F-A73231D12CD6}" destId="{8570C04A-B204-4AE4-8AC9-00D77BC5A7F4}" srcOrd="0" destOrd="2" presId="urn:microsoft.com/office/officeart/2005/8/layout/chevron2"/>
    <dgm:cxn modelId="{45FD24D1-DA29-49D0-9AAD-7B14200C64E5}" type="presOf" srcId="{1110D0AD-06B9-448F-84E2-6040126FFFC5}" destId="{35B749CA-3065-42F8-8CA4-959854F54EA4}" srcOrd="0" destOrd="0" presId="urn:microsoft.com/office/officeart/2005/8/layout/chevron2"/>
    <dgm:cxn modelId="{008A9682-5625-40E3-8CFA-B2C671149FC9}" srcId="{AAC782C9-C823-46DD-AEC2-A80EFD59DA13}" destId="{F7539657-8E94-42B7-B722-D759F87FD448}" srcOrd="1" destOrd="0" parTransId="{77B4C9C6-88C3-443C-A9C1-8EA95280D617}" sibTransId="{1DAEC784-D803-4DC7-BDFB-5C0E21522376}"/>
    <dgm:cxn modelId="{15BA7D0F-6FFF-45B8-A080-053507B9C221}" srcId="{4A0A1682-1857-4386-890D-99F09E0F6D98}" destId="{54AE38C1-EA16-48DD-A072-626188D33933}" srcOrd="1" destOrd="0" parTransId="{E62E2006-48E2-430E-8A83-22893380F1C5}" sibTransId="{28B73930-A1F0-4047-A0BF-F75C6C43270C}"/>
    <dgm:cxn modelId="{FEA92D88-EEF5-4D35-BF25-9094E0613ADD}" type="presParOf" srcId="{35B749CA-3065-42F8-8CA4-959854F54EA4}" destId="{1F176941-1302-4916-A600-FF1E04040F0C}" srcOrd="0" destOrd="0" presId="urn:microsoft.com/office/officeart/2005/8/layout/chevron2"/>
    <dgm:cxn modelId="{E13886F1-ADB8-4445-99DA-ED47C51C90E7}" type="presParOf" srcId="{1F176941-1302-4916-A600-FF1E04040F0C}" destId="{C2F0EF4C-1FB5-40F6-ABAA-27A81E194547}" srcOrd="0" destOrd="0" presId="urn:microsoft.com/office/officeart/2005/8/layout/chevron2"/>
    <dgm:cxn modelId="{1C2E7A35-D99F-43E2-8C1E-8D7D481998FE}" type="presParOf" srcId="{1F176941-1302-4916-A600-FF1E04040F0C}" destId="{8570C04A-B204-4AE4-8AC9-00D77BC5A7F4}" srcOrd="1" destOrd="0" presId="urn:microsoft.com/office/officeart/2005/8/layout/chevron2"/>
    <dgm:cxn modelId="{B0E532E7-69C2-4759-9470-B9D7423AF3D2}" type="presParOf" srcId="{35B749CA-3065-42F8-8CA4-959854F54EA4}" destId="{C8E7B4EF-0287-450C-93FA-CB13118159BE}" srcOrd="1" destOrd="0" presId="urn:microsoft.com/office/officeart/2005/8/layout/chevron2"/>
    <dgm:cxn modelId="{2B89CDAE-4D9C-4DD2-A5E0-83036874457A}" type="presParOf" srcId="{35B749CA-3065-42F8-8CA4-959854F54EA4}" destId="{20D6E2E1-9AEB-4755-8659-37C5304D693E}" srcOrd="2" destOrd="0" presId="urn:microsoft.com/office/officeart/2005/8/layout/chevron2"/>
    <dgm:cxn modelId="{0501A088-BA7E-47B3-B1AE-6A7ECABC5BC0}" type="presParOf" srcId="{20D6E2E1-9AEB-4755-8659-37C5304D693E}" destId="{2D937FD3-AAE2-4F0F-B251-18A2001637A8}" srcOrd="0" destOrd="0" presId="urn:microsoft.com/office/officeart/2005/8/layout/chevron2"/>
    <dgm:cxn modelId="{BBD8AACF-A03E-49E9-9522-1B49EEBE745B}" type="presParOf" srcId="{20D6E2E1-9AEB-4755-8659-37C5304D693E}" destId="{7316F7D9-D459-4D1D-B7F2-6B41C06C231D}" srcOrd="1" destOrd="0" presId="urn:microsoft.com/office/officeart/2005/8/layout/chevron2"/>
    <dgm:cxn modelId="{D77787BC-FE83-413A-8F97-8EECD2247647}" type="presParOf" srcId="{35B749CA-3065-42F8-8CA4-959854F54EA4}" destId="{06B24F44-DBE8-416D-AB87-39D033FDD2FA}" srcOrd="3" destOrd="0" presId="urn:microsoft.com/office/officeart/2005/8/layout/chevron2"/>
    <dgm:cxn modelId="{F58A8C3D-1AFB-4FC9-AEE4-8E1E868731D8}" type="presParOf" srcId="{35B749CA-3065-42F8-8CA4-959854F54EA4}" destId="{E50DAF6D-A740-49CF-A775-B8BF4FC6A67F}" srcOrd="4" destOrd="0" presId="urn:microsoft.com/office/officeart/2005/8/layout/chevron2"/>
    <dgm:cxn modelId="{DFD14351-A844-4369-879C-EDD4588F2C17}" type="presParOf" srcId="{E50DAF6D-A740-49CF-A775-B8BF4FC6A67F}" destId="{A6C09902-E9BB-4E36-9400-8A1924FBED2A}" srcOrd="0" destOrd="0" presId="urn:microsoft.com/office/officeart/2005/8/layout/chevron2"/>
    <dgm:cxn modelId="{A7692C0F-9C49-4FCB-9957-7D49A380993E}" type="presParOf" srcId="{E50DAF6D-A740-49CF-A775-B8BF4FC6A67F}" destId="{01DE97D2-5007-4132-93BD-531FC6B217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F02DAE-7A80-4D03-BF71-F5ADAD414DA7}" type="doc">
      <dgm:prSet loTypeId="urn:microsoft.com/office/officeart/2005/8/layout/chevron2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nl-BE"/>
        </a:p>
      </dgm:t>
    </dgm:pt>
    <dgm:pt modelId="{48C975F5-54DA-4099-A132-92E5FF62A169}">
      <dgm:prSet phldrT="[Text]" custT="1"/>
      <dgm:spPr/>
      <dgm:t>
        <a:bodyPr/>
        <a:lstStyle/>
        <a:p>
          <a:endParaRPr lang="fr-FR" sz="1200" b="1" dirty="0" smtClean="0">
            <a:solidFill>
              <a:schemeClr val="bg1"/>
            </a:solidFill>
            <a:latin typeface="+mj-lt"/>
          </a:endParaRPr>
        </a:p>
        <a:p>
          <a:r>
            <a:rPr lang="fr-FR" sz="2800" b="1" dirty="0" smtClean="0">
              <a:solidFill>
                <a:schemeClr val="bg1"/>
              </a:solidFill>
              <a:latin typeface="+mj-lt"/>
            </a:rPr>
            <a:t>1</a:t>
          </a:r>
          <a:endParaRPr lang="nl-BE" sz="2800" dirty="0">
            <a:solidFill>
              <a:schemeClr val="bg1"/>
            </a:solidFill>
            <a:latin typeface="+mj-lt"/>
          </a:endParaRPr>
        </a:p>
      </dgm:t>
    </dgm:pt>
    <dgm:pt modelId="{97825359-DE56-4371-821A-35AAA4E5CE29}" type="parTrans" cxnId="{3882E8C8-5B1A-4273-8071-AE45BF0A9137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2B863017-AB0F-42C6-8407-EE8D6D5A8BC0}" type="sibTrans" cxnId="{3882E8C8-5B1A-4273-8071-AE45BF0A9137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04DF9B78-58CF-4BF5-BAFD-F733700A7BB3}">
      <dgm:prSet phldrT="[Text]" custT="1"/>
      <dgm:spPr/>
      <dgm:t>
        <a:bodyPr/>
        <a:lstStyle/>
        <a:p>
          <a:endParaRPr lang="fr-BE" sz="1200" b="1" dirty="0" smtClean="0">
            <a:solidFill>
              <a:schemeClr val="accent2"/>
            </a:solidFill>
            <a:latin typeface="+mj-lt"/>
          </a:endParaRPr>
        </a:p>
        <a:p>
          <a:r>
            <a:rPr lang="fr-BE" sz="2800" b="1" dirty="0" smtClean="0">
              <a:solidFill>
                <a:schemeClr val="bg1"/>
              </a:solidFill>
              <a:latin typeface="+mj-lt"/>
            </a:rPr>
            <a:t>2</a:t>
          </a:r>
          <a:endParaRPr lang="nl-BE" sz="2800" dirty="0">
            <a:solidFill>
              <a:schemeClr val="bg1"/>
            </a:solidFill>
            <a:latin typeface="+mj-lt"/>
          </a:endParaRPr>
        </a:p>
      </dgm:t>
    </dgm:pt>
    <dgm:pt modelId="{D7D8E614-8A2B-4F92-9129-DDA8EA1167DF}" type="parTrans" cxnId="{248F271A-8C65-434C-AE1B-E1EBD9DFE9F0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821DD49F-03FF-48D2-A458-AC14B237D955}" type="sibTrans" cxnId="{248F271A-8C65-434C-AE1B-E1EBD9DFE9F0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3B00966B-7180-45A3-BA3A-E443F1796963}">
      <dgm:prSet phldrT="[Text]" custT="1"/>
      <dgm:spPr/>
      <dgm:t>
        <a:bodyPr/>
        <a:lstStyle/>
        <a:p>
          <a:r>
            <a:rPr lang="fr-BE" sz="1800" dirty="0" smtClean="0">
              <a:solidFill>
                <a:schemeClr val="accent2"/>
              </a:solidFill>
              <a:latin typeface="+mj-lt"/>
            </a:rPr>
            <a:t>mise en commun </a:t>
          </a:r>
          <a:r>
            <a:rPr lang="fr-BE" sz="1800" b="1" dirty="0" smtClean="0">
              <a:solidFill>
                <a:schemeClr val="accent2"/>
              </a:solidFill>
              <a:latin typeface="+mj-lt"/>
            </a:rPr>
            <a:t>(socio)	</a:t>
          </a:r>
          <a:r>
            <a:rPr lang="fr-BE" sz="1400" dirty="0" smtClean="0">
              <a:solidFill>
                <a:schemeClr val="accent2"/>
              </a:solidFill>
              <a:latin typeface="+mj-lt"/>
            </a:rPr>
            <a:t>= échange/mise en commun des idées de tout le groupe en vue d’établir une synthèse (théorie)</a:t>
          </a:r>
          <a:endParaRPr lang="nl-BE" sz="1400" dirty="0">
            <a:solidFill>
              <a:schemeClr val="accent2"/>
            </a:solidFill>
            <a:latin typeface="+mj-lt"/>
          </a:endParaRPr>
        </a:p>
      </dgm:t>
    </dgm:pt>
    <dgm:pt modelId="{B9129691-7B91-4D37-8E0F-6C9BEE1286E6}" type="parTrans" cxnId="{8C578071-6CC5-46C7-90A6-0996AFF32C40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2A628C32-088A-4EB1-94A7-CD7373E8CD81}" type="sibTrans" cxnId="{8C578071-6CC5-46C7-90A6-0996AFF32C40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D73BEEF0-A35E-46E3-BAC0-7CA93E1B22C2}">
      <dgm:prSet phldrT="[Text]" custT="1"/>
      <dgm:spPr/>
      <dgm:t>
        <a:bodyPr/>
        <a:lstStyle/>
        <a:p>
          <a:endParaRPr lang="fr-BE" sz="1200" b="1" dirty="0" smtClean="0">
            <a:solidFill>
              <a:schemeClr val="accent2"/>
            </a:solidFill>
            <a:latin typeface="+mj-lt"/>
          </a:endParaRPr>
        </a:p>
        <a:p>
          <a:r>
            <a:rPr lang="fr-BE" sz="2800" b="1" dirty="0" smtClean="0">
              <a:solidFill>
                <a:schemeClr val="bg1"/>
              </a:solidFill>
              <a:latin typeface="+mj-lt"/>
            </a:rPr>
            <a:t>3</a:t>
          </a:r>
          <a:endParaRPr lang="nl-BE" sz="2800" dirty="0">
            <a:solidFill>
              <a:schemeClr val="bg1"/>
            </a:solidFill>
            <a:latin typeface="+mj-lt"/>
          </a:endParaRPr>
        </a:p>
      </dgm:t>
    </dgm:pt>
    <dgm:pt modelId="{74978D28-C153-4BE2-9839-E0D2E047035B}" type="parTrans" cxnId="{BC18C62B-7750-4EE4-9050-B7EA23E0277D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2BE6FC91-889D-4006-BF10-3FEEA5029274}" type="sibTrans" cxnId="{BC18C62B-7750-4EE4-9050-B7EA23E0277D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149BDF07-2FD7-4E00-BB22-85108B92806E}">
      <dgm:prSet phldrT="[Text]" custT="1"/>
      <dgm:spPr/>
      <dgm:t>
        <a:bodyPr/>
        <a:lstStyle/>
        <a:p>
          <a:r>
            <a:rPr lang="fr-BE" sz="1800" dirty="0" smtClean="0">
              <a:solidFill>
                <a:schemeClr val="accent2"/>
              </a:solidFill>
              <a:latin typeface="+mj-lt"/>
            </a:rPr>
            <a:t>transposition </a:t>
          </a:r>
          <a:r>
            <a:rPr lang="fr-BE" sz="1800" b="1" dirty="0" smtClean="0">
              <a:solidFill>
                <a:schemeClr val="accent2"/>
              </a:solidFill>
              <a:latin typeface="+mj-lt"/>
            </a:rPr>
            <a:t>(auto/socio)	</a:t>
          </a:r>
          <a:r>
            <a:rPr lang="fr-BE" sz="1400" dirty="0" smtClean="0">
              <a:solidFill>
                <a:schemeClr val="accent2"/>
              </a:solidFill>
              <a:latin typeface="+mj-lt"/>
            </a:rPr>
            <a:t>= transposer les connaissances sur des applications concrètes et nouvelles (exercices différenciés)</a:t>
          </a:r>
          <a:endParaRPr lang="nl-BE" sz="1400" dirty="0">
            <a:solidFill>
              <a:schemeClr val="accent2"/>
            </a:solidFill>
            <a:latin typeface="+mj-lt"/>
          </a:endParaRPr>
        </a:p>
      </dgm:t>
    </dgm:pt>
    <dgm:pt modelId="{97D503E1-0C00-4218-8723-DA7378CF2FFF}" type="parTrans" cxnId="{7DCA43E3-B997-444C-AB9A-D90E2F9727C3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D5125701-2B72-449E-9069-413D39F00CC0}" type="sibTrans" cxnId="{7DCA43E3-B997-444C-AB9A-D90E2F9727C3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AA70099F-AB09-4DB8-A168-7B86C2BD383C}">
      <dgm:prSet phldrT="[Text]" custT="1"/>
      <dgm:spPr/>
      <dgm:t>
        <a:bodyPr/>
        <a:lstStyle/>
        <a:p>
          <a:endParaRPr lang="fr-BE" sz="1200" b="1" dirty="0" smtClean="0">
            <a:solidFill>
              <a:schemeClr val="bg1"/>
            </a:solidFill>
            <a:latin typeface="+mj-lt"/>
          </a:endParaRPr>
        </a:p>
        <a:p>
          <a:r>
            <a:rPr lang="fr-BE" sz="2800" b="1" dirty="0" smtClean="0">
              <a:solidFill>
                <a:schemeClr val="bg1"/>
              </a:solidFill>
              <a:latin typeface="+mj-lt"/>
            </a:rPr>
            <a:t>6</a:t>
          </a:r>
          <a:endParaRPr lang="nl-BE" sz="2800" dirty="0">
            <a:solidFill>
              <a:schemeClr val="bg1"/>
            </a:solidFill>
            <a:latin typeface="+mj-lt"/>
          </a:endParaRPr>
        </a:p>
      </dgm:t>
    </dgm:pt>
    <dgm:pt modelId="{464D13DB-5D31-4785-BAFD-20F42610B4CC}" type="parTrans" cxnId="{337018BC-A647-4571-9078-593B112FB4A7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08E4B478-4A7F-4823-B405-C0F4AD6855B0}" type="sibTrans" cxnId="{337018BC-A647-4571-9078-593B112FB4A7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BB27FADA-3D11-4189-8FDC-FC43119C662A}">
      <dgm:prSet phldrT="[Text]" custT="1"/>
      <dgm:spPr/>
      <dgm:t>
        <a:bodyPr/>
        <a:lstStyle/>
        <a:p>
          <a:endParaRPr lang="fr-BE" sz="1200" b="1" dirty="0" smtClean="0">
            <a:solidFill>
              <a:schemeClr val="accent2"/>
            </a:solidFill>
            <a:latin typeface="+mj-lt"/>
          </a:endParaRPr>
        </a:p>
        <a:p>
          <a:r>
            <a:rPr lang="fr-BE" sz="2800" b="1" dirty="0" smtClean="0">
              <a:solidFill>
                <a:schemeClr val="bg1"/>
              </a:solidFill>
              <a:latin typeface="+mj-lt"/>
            </a:rPr>
            <a:t>4</a:t>
          </a:r>
          <a:endParaRPr lang="nl-BE" sz="2800" dirty="0">
            <a:solidFill>
              <a:schemeClr val="bg1"/>
            </a:solidFill>
            <a:latin typeface="+mj-lt"/>
          </a:endParaRPr>
        </a:p>
      </dgm:t>
    </dgm:pt>
    <dgm:pt modelId="{195068FE-8C14-4423-A236-45B6E9707DC1}" type="parTrans" cxnId="{24234F7F-82F2-40D1-A36C-23C4F3E52070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04A3FA9B-D0A8-45E9-8DBC-D1AB8CF3B794}" type="sibTrans" cxnId="{24234F7F-82F2-40D1-A36C-23C4F3E52070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0502F176-AB34-4C9F-B115-5F3ACBD04556}">
      <dgm:prSet custT="1"/>
      <dgm:spPr/>
      <dgm:t>
        <a:bodyPr/>
        <a:lstStyle/>
        <a:p>
          <a:r>
            <a:rPr lang="fr-FR" sz="1800" dirty="0" smtClean="0">
              <a:solidFill>
                <a:schemeClr val="accent2"/>
              </a:solidFill>
              <a:latin typeface="+mj-lt"/>
            </a:rPr>
            <a:t>mise en situation </a:t>
          </a:r>
          <a:r>
            <a:rPr lang="fr-FR" sz="1800" b="1" dirty="0" smtClean="0">
              <a:solidFill>
                <a:schemeClr val="accent2"/>
              </a:solidFill>
              <a:latin typeface="+mj-lt"/>
            </a:rPr>
            <a:t>(auto/socio)	</a:t>
          </a:r>
          <a:r>
            <a:rPr lang="fr-FR" sz="1400" dirty="0" smtClean="0">
              <a:solidFill>
                <a:schemeClr val="accent2"/>
              </a:solidFill>
              <a:latin typeface="+mj-lt"/>
            </a:rPr>
            <a:t>= élève (seul ou petit groupe) face à une situation problème à résoudre (consignes précises)</a:t>
          </a:r>
          <a:endParaRPr lang="nl-BE" sz="1800" dirty="0">
            <a:solidFill>
              <a:schemeClr val="accent2"/>
            </a:solidFill>
            <a:latin typeface="+mj-lt"/>
          </a:endParaRPr>
        </a:p>
      </dgm:t>
    </dgm:pt>
    <dgm:pt modelId="{09E7AEFE-416A-49C9-8525-8561E534EF48}" type="parTrans" cxnId="{06633990-9BE9-41A4-8438-FF904AF5B761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F5306669-64FD-4109-828F-1A218EFFF2FA}" type="sibTrans" cxnId="{06633990-9BE9-41A4-8438-FF904AF5B761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77BE5F0C-9D0C-4EAE-8B26-3175DA49B820}">
      <dgm:prSet phldrT="[Text]" custT="1"/>
      <dgm:spPr/>
      <dgm:t>
        <a:bodyPr/>
        <a:lstStyle/>
        <a:p>
          <a:r>
            <a:rPr lang="fr-BE" sz="1800" dirty="0" smtClean="0">
              <a:solidFill>
                <a:schemeClr val="accent2"/>
              </a:solidFill>
              <a:latin typeface="+mj-lt"/>
            </a:rPr>
            <a:t>mise au point			</a:t>
          </a:r>
          <a:r>
            <a:rPr lang="fr-BE" sz="1400" dirty="0" smtClean="0">
              <a:solidFill>
                <a:schemeClr val="accent2"/>
              </a:solidFill>
              <a:latin typeface="+mj-lt"/>
            </a:rPr>
            <a:t>= sur les savoirs et savoir-faire abordés en vue </a:t>
          </a:r>
          <a:r>
            <a:rPr lang="fr-BE" sz="1200" dirty="0" smtClean="0">
              <a:solidFill>
                <a:schemeClr val="accent2"/>
              </a:solidFill>
              <a:latin typeface="+mj-lt"/>
            </a:rPr>
            <a:t>des compétences à atteindre au moment</a:t>
          </a:r>
          <a:r>
            <a:rPr lang="fr-BE" sz="1400" dirty="0" smtClean="0">
              <a:solidFill>
                <a:schemeClr val="accent2"/>
              </a:solidFill>
              <a:latin typeface="+mj-lt"/>
            </a:rPr>
            <a:t> de l’évaluation</a:t>
          </a:r>
          <a:endParaRPr lang="nl-BE" sz="1400" dirty="0">
            <a:solidFill>
              <a:schemeClr val="accent2"/>
            </a:solidFill>
            <a:latin typeface="+mj-lt"/>
          </a:endParaRPr>
        </a:p>
      </dgm:t>
    </dgm:pt>
    <dgm:pt modelId="{0333681D-4D23-40D7-A11E-F6B75B6E9072}" type="parTrans" cxnId="{972CDDDA-D505-4B3D-B3BE-F85731122DD2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866D4DC4-30E9-4999-ACFB-DDA8E749B115}" type="sibTrans" cxnId="{972CDDDA-D505-4B3D-B3BE-F85731122DD2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FA1894A9-858F-4B2E-A460-F6525ECC184C}">
      <dgm:prSet custT="1"/>
      <dgm:spPr/>
      <dgm:t>
        <a:bodyPr/>
        <a:lstStyle/>
        <a:p>
          <a:endParaRPr lang="fr-BE" sz="1200" b="1" dirty="0" smtClean="0">
            <a:solidFill>
              <a:schemeClr val="accent2"/>
            </a:solidFill>
            <a:latin typeface="+mj-lt"/>
          </a:endParaRPr>
        </a:p>
        <a:p>
          <a:r>
            <a:rPr lang="fr-BE" sz="2800" b="1" dirty="0" smtClean="0">
              <a:solidFill>
                <a:schemeClr val="bg1"/>
              </a:solidFill>
              <a:latin typeface="+mj-lt"/>
            </a:rPr>
            <a:t>5</a:t>
          </a:r>
          <a:endParaRPr lang="nl-BE" sz="2800" dirty="0">
            <a:solidFill>
              <a:schemeClr val="bg1"/>
            </a:solidFill>
            <a:latin typeface="+mj-lt"/>
          </a:endParaRPr>
        </a:p>
      </dgm:t>
    </dgm:pt>
    <dgm:pt modelId="{4DBEE4AA-EE7F-41B9-B445-60002035BFF3}" type="parTrans" cxnId="{A522E8CD-D04F-4AD7-AE42-25D2A3BFE07C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BAED5315-CEC2-42F9-83C5-66FC3FD398EE}" type="sibTrans" cxnId="{A522E8CD-D04F-4AD7-AE42-25D2A3BFE07C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74E67B87-5B9E-44CE-B61E-BAF63B8B9FB3}">
      <dgm:prSet custT="1"/>
      <dgm:spPr/>
      <dgm:t>
        <a:bodyPr/>
        <a:lstStyle/>
        <a:p>
          <a:r>
            <a:rPr lang="fr-BE" sz="1800" dirty="0" smtClean="0">
              <a:solidFill>
                <a:schemeClr val="accent2"/>
              </a:solidFill>
              <a:latin typeface="+mj-lt"/>
            </a:rPr>
            <a:t>évaluation de la séquence </a:t>
          </a:r>
          <a:r>
            <a:rPr lang="fr-BE" sz="1800" b="1" dirty="0" smtClean="0">
              <a:solidFill>
                <a:schemeClr val="accent2"/>
              </a:solidFill>
              <a:latin typeface="+mj-lt"/>
            </a:rPr>
            <a:t>(auto)							</a:t>
          </a:r>
          <a:r>
            <a:rPr lang="fr-BE" sz="2000" i="1" dirty="0" err="1" smtClean="0">
              <a:solidFill>
                <a:schemeClr val="accent2"/>
              </a:solidFill>
              <a:latin typeface="+mj-lt"/>
            </a:rPr>
            <a:t>cfr</a:t>
          </a:r>
          <a:r>
            <a:rPr lang="fr-BE" sz="2000" dirty="0" smtClean="0">
              <a:solidFill>
                <a:schemeClr val="accent2"/>
              </a:solidFill>
              <a:latin typeface="+mj-lt"/>
            </a:rPr>
            <a:t> </a:t>
          </a:r>
          <a:r>
            <a:rPr lang="fr-BE" sz="2000" i="1" dirty="0" smtClean="0">
              <a:solidFill>
                <a:schemeClr val="accent2"/>
              </a:solidFill>
              <a:latin typeface="+mj-lt"/>
            </a:rPr>
            <a:t>infra</a:t>
          </a:r>
          <a:endParaRPr lang="nl-BE" sz="2000" i="1" dirty="0">
            <a:solidFill>
              <a:schemeClr val="accent2"/>
            </a:solidFill>
            <a:latin typeface="+mj-lt"/>
          </a:endParaRPr>
        </a:p>
      </dgm:t>
    </dgm:pt>
    <dgm:pt modelId="{020D9B5C-4C6E-404C-B290-CEA2A0F18BFF}" type="parTrans" cxnId="{28790966-B0F8-4213-9FE2-FD61AD10315A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4E3F9E94-7091-47C3-B616-2D90313A9FEC}" type="sibTrans" cxnId="{28790966-B0F8-4213-9FE2-FD61AD10315A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48C868F5-6AE9-4D24-A09F-838A5B95C9F6}">
      <dgm:prSet phldrT="[Text]" custT="1"/>
      <dgm:spPr/>
      <dgm:t>
        <a:bodyPr/>
        <a:lstStyle/>
        <a:p>
          <a:r>
            <a:rPr lang="fr-BE" sz="1800" dirty="0" smtClean="0">
              <a:solidFill>
                <a:schemeClr val="accent2"/>
              </a:solidFill>
              <a:latin typeface="+mj-lt"/>
            </a:rPr>
            <a:t>correction </a:t>
          </a:r>
          <a:r>
            <a:rPr lang="fr-BE" sz="1800" b="1" dirty="0" smtClean="0">
              <a:solidFill>
                <a:schemeClr val="accent2"/>
              </a:solidFill>
              <a:latin typeface="+mj-lt"/>
            </a:rPr>
            <a:t>(auto/</a:t>
          </a:r>
          <a:r>
            <a:rPr lang="fr-BE" sz="1800" b="1" dirty="0" smtClean="0">
              <a:solidFill>
                <a:srgbClr val="FF0000"/>
              </a:solidFill>
              <a:latin typeface="+mj-lt"/>
            </a:rPr>
            <a:t>socio</a:t>
          </a:r>
          <a:r>
            <a:rPr lang="fr-BE" sz="1800" b="1" dirty="0" smtClean="0">
              <a:solidFill>
                <a:schemeClr val="accent2"/>
              </a:solidFill>
              <a:latin typeface="+mj-lt"/>
            </a:rPr>
            <a:t>)									</a:t>
          </a:r>
          <a:r>
            <a:rPr lang="fr-BE" sz="2000" i="1" dirty="0" err="1" smtClean="0">
              <a:solidFill>
                <a:schemeClr val="accent2"/>
              </a:solidFill>
              <a:latin typeface="+mj-lt"/>
            </a:rPr>
            <a:t>cfr</a:t>
          </a:r>
          <a:r>
            <a:rPr lang="fr-BE" sz="2000" dirty="0" smtClean="0">
              <a:solidFill>
                <a:schemeClr val="accent2"/>
              </a:solidFill>
              <a:latin typeface="+mj-lt"/>
            </a:rPr>
            <a:t> </a:t>
          </a:r>
          <a:r>
            <a:rPr lang="fr-BE" sz="2000" i="1" dirty="0" smtClean="0">
              <a:solidFill>
                <a:schemeClr val="accent2"/>
              </a:solidFill>
              <a:latin typeface="+mj-lt"/>
            </a:rPr>
            <a:t>infra</a:t>
          </a:r>
          <a:endParaRPr lang="nl-BE" sz="2000" i="1" dirty="0">
            <a:solidFill>
              <a:schemeClr val="accent2"/>
            </a:solidFill>
            <a:latin typeface="+mj-lt"/>
          </a:endParaRPr>
        </a:p>
      </dgm:t>
    </dgm:pt>
    <dgm:pt modelId="{F50A5995-A76E-465D-84A1-F4CA761D6CCD}" type="parTrans" cxnId="{C16D9ED3-D786-4D32-A2B7-552121CAA184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26C164DB-4911-4F4C-B29F-0EE1A31E7E92}" type="sibTrans" cxnId="{C16D9ED3-D786-4D32-A2B7-552121CAA184}">
      <dgm:prSet/>
      <dgm:spPr/>
      <dgm:t>
        <a:bodyPr/>
        <a:lstStyle/>
        <a:p>
          <a:endParaRPr lang="nl-BE" sz="2000">
            <a:solidFill>
              <a:schemeClr val="accent2"/>
            </a:solidFill>
            <a:latin typeface="+mj-lt"/>
          </a:endParaRPr>
        </a:p>
      </dgm:t>
    </dgm:pt>
    <dgm:pt modelId="{7E189723-1BC1-4684-A68F-EFA84958AF0E}" type="pres">
      <dgm:prSet presAssocID="{CFF02DAE-7A80-4D03-BF71-F5ADAD414D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03522CD6-C867-4CB8-AC74-06ECFB9E7B4A}" type="pres">
      <dgm:prSet presAssocID="{48C975F5-54DA-4099-A132-92E5FF62A169}" presName="composite" presStyleCnt="0"/>
      <dgm:spPr/>
      <dgm:t>
        <a:bodyPr/>
        <a:lstStyle/>
        <a:p>
          <a:endParaRPr lang="fr-FR"/>
        </a:p>
      </dgm:t>
    </dgm:pt>
    <dgm:pt modelId="{9C4E4B63-7CC3-4C33-A2A0-9D6262AD5C71}" type="pres">
      <dgm:prSet presAssocID="{48C975F5-54DA-4099-A132-92E5FF62A169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ACC702DD-C899-4450-ADE9-875BB9B40755}" type="pres">
      <dgm:prSet presAssocID="{48C975F5-54DA-4099-A132-92E5FF62A169}" presName="descendantText" presStyleLbl="alignAcc1" presStyleIdx="0" presStyleCnt="6" custScaleY="100000" custLinFactNeighborY="-2145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0D549BB8-F8EA-4FEA-984B-74E60033BB3D}" type="pres">
      <dgm:prSet presAssocID="{2B863017-AB0F-42C6-8407-EE8D6D5A8BC0}" presName="sp" presStyleCnt="0"/>
      <dgm:spPr/>
      <dgm:t>
        <a:bodyPr/>
        <a:lstStyle/>
        <a:p>
          <a:endParaRPr lang="fr-FR"/>
        </a:p>
      </dgm:t>
    </dgm:pt>
    <dgm:pt modelId="{0F65793A-D1DB-4C64-A324-F1ED1B585226}" type="pres">
      <dgm:prSet presAssocID="{04DF9B78-58CF-4BF5-BAFD-F733700A7BB3}" presName="composite" presStyleCnt="0"/>
      <dgm:spPr/>
      <dgm:t>
        <a:bodyPr/>
        <a:lstStyle/>
        <a:p>
          <a:endParaRPr lang="fr-FR"/>
        </a:p>
      </dgm:t>
    </dgm:pt>
    <dgm:pt modelId="{4EC073C2-E51A-451F-9792-9B8990C4F9DB}" type="pres">
      <dgm:prSet presAssocID="{04DF9B78-58CF-4BF5-BAFD-F733700A7BB3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8066D1FB-02D1-4D4C-9536-4A8263CEAA87}" type="pres">
      <dgm:prSet presAssocID="{04DF9B78-58CF-4BF5-BAFD-F733700A7BB3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7E097C7-1DFA-4753-A971-AAFCB6EFFE6E}" type="pres">
      <dgm:prSet presAssocID="{821DD49F-03FF-48D2-A458-AC14B237D955}" presName="sp" presStyleCnt="0"/>
      <dgm:spPr/>
      <dgm:t>
        <a:bodyPr/>
        <a:lstStyle/>
        <a:p>
          <a:endParaRPr lang="fr-FR"/>
        </a:p>
      </dgm:t>
    </dgm:pt>
    <dgm:pt modelId="{5F5F9662-38E4-4C28-987F-99BA62289271}" type="pres">
      <dgm:prSet presAssocID="{D73BEEF0-A35E-46E3-BAC0-7CA93E1B22C2}" presName="composite" presStyleCnt="0"/>
      <dgm:spPr/>
      <dgm:t>
        <a:bodyPr/>
        <a:lstStyle/>
        <a:p>
          <a:endParaRPr lang="fr-FR"/>
        </a:p>
      </dgm:t>
    </dgm:pt>
    <dgm:pt modelId="{C9F0A55E-CD01-4945-8BD9-FAC708C2A321}" type="pres">
      <dgm:prSet presAssocID="{D73BEEF0-A35E-46E3-BAC0-7CA93E1B22C2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067BFEC7-F6F3-4106-BB4B-82A37519CA4D}" type="pres">
      <dgm:prSet presAssocID="{D73BEEF0-A35E-46E3-BAC0-7CA93E1B22C2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FFDDA1F-1ED4-4CC7-B6B9-C3ACB883CDD1}" type="pres">
      <dgm:prSet presAssocID="{2BE6FC91-889D-4006-BF10-3FEEA5029274}" presName="sp" presStyleCnt="0"/>
      <dgm:spPr/>
      <dgm:t>
        <a:bodyPr/>
        <a:lstStyle/>
        <a:p>
          <a:endParaRPr lang="fr-FR"/>
        </a:p>
      </dgm:t>
    </dgm:pt>
    <dgm:pt modelId="{184E7A19-22FC-4AEA-9FA1-41065375F5EA}" type="pres">
      <dgm:prSet presAssocID="{BB27FADA-3D11-4189-8FDC-FC43119C662A}" presName="composite" presStyleCnt="0"/>
      <dgm:spPr/>
      <dgm:t>
        <a:bodyPr/>
        <a:lstStyle/>
        <a:p>
          <a:endParaRPr lang="fr-FR"/>
        </a:p>
      </dgm:t>
    </dgm:pt>
    <dgm:pt modelId="{D6213B73-7EBB-4EB0-8E84-7EADDF1F0887}" type="pres">
      <dgm:prSet presAssocID="{BB27FADA-3D11-4189-8FDC-FC43119C662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C22B9D7E-D24B-4FDB-9F16-232D4F63E4A0}" type="pres">
      <dgm:prSet presAssocID="{BB27FADA-3D11-4189-8FDC-FC43119C662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E808263-A14F-4978-9B82-F8A2DE89FB35}" type="pres">
      <dgm:prSet presAssocID="{04A3FA9B-D0A8-45E9-8DBC-D1AB8CF3B794}" presName="sp" presStyleCnt="0"/>
      <dgm:spPr/>
      <dgm:t>
        <a:bodyPr/>
        <a:lstStyle/>
        <a:p>
          <a:endParaRPr lang="fr-FR"/>
        </a:p>
      </dgm:t>
    </dgm:pt>
    <dgm:pt modelId="{C131D2B1-160B-42DC-A2C2-1A955C3CB56E}" type="pres">
      <dgm:prSet presAssocID="{FA1894A9-858F-4B2E-A460-F6525ECC184C}" presName="composite" presStyleCnt="0"/>
      <dgm:spPr/>
      <dgm:t>
        <a:bodyPr/>
        <a:lstStyle/>
        <a:p>
          <a:endParaRPr lang="fr-FR"/>
        </a:p>
      </dgm:t>
    </dgm:pt>
    <dgm:pt modelId="{5DC74ABE-280F-426B-AFE4-DE895BED5687}" type="pres">
      <dgm:prSet presAssocID="{FA1894A9-858F-4B2E-A460-F6525ECC184C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67C0391A-B576-4DDE-97C0-E1D89F5306FB}" type="pres">
      <dgm:prSet presAssocID="{FA1894A9-858F-4B2E-A460-F6525ECC184C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657EF613-2616-4EA1-A579-F815DBF79BF2}" type="pres">
      <dgm:prSet presAssocID="{BAED5315-CEC2-42F9-83C5-66FC3FD398EE}" presName="sp" presStyleCnt="0"/>
      <dgm:spPr/>
      <dgm:t>
        <a:bodyPr/>
        <a:lstStyle/>
        <a:p>
          <a:endParaRPr lang="fr-FR"/>
        </a:p>
      </dgm:t>
    </dgm:pt>
    <dgm:pt modelId="{4ED6BFCF-9BD6-4D7B-9328-895269FA716F}" type="pres">
      <dgm:prSet presAssocID="{AA70099F-AB09-4DB8-A168-7B86C2BD383C}" presName="composite" presStyleCnt="0"/>
      <dgm:spPr/>
      <dgm:t>
        <a:bodyPr/>
        <a:lstStyle/>
        <a:p>
          <a:endParaRPr lang="fr-FR"/>
        </a:p>
      </dgm:t>
    </dgm:pt>
    <dgm:pt modelId="{06B1D5E3-61A5-4093-9E38-F6AFA4057FDF}" type="pres">
      <dgm:prSet presAssocID="{AA70099F-AB09-4DB8-A168-7B86C2BD383C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04BD2DA-ED3F-462E-9A38-EDFDE1E75032}" type="pres">
      <dgm:prSet presAssocID="{AA70099F-AB09-4DB8-A168-7B86C2BD383C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C3FCC654-8E91-44B0-B63C-87CB6CC7F0E5}" type="presOf" srcId="{77BE5F0C-9D0C-4EAE-8B26-3175DA49B820}" destId="{C22B9D7E-D24B-4FDB-9F16-232D4F63E4A0}" srcOrd="0" destOrd="0" presId="urn:microsoft.com/office/officeart/2005/8/layout/chevron2"/>
    <dgm:cxn modelId="{BC18C62B-7750-4EE4-9050-B7EA23E0277D}" srcId="{CFF02DAE-7A80-4D03-BF71-F5ADAD414DA7}" destId="{D73BEEF0-A35E-46E3-BAC0-7CA93E1B22C2}" srcOrd="2" destOrd="0" parTransId="{74978D28-C153-4BE2-9839-E0D2E047035B}" sibTransId="{2BE6FC91-889D-4006-BF10-3FEEA5029274}"/>
    <dgm:cxn modelId="{972CDDDA-D505-4B3D-B3BE-F85731122DD2}" srcId="{BB27FADA-3D11-4189-8FDC-FC43119C662A}" destId="{77BE5F0C-9D0C-4EAE-8B26-3175DA49B820}" srcOrd="0" destOrd="0" parTransId="{0333681D-4D23-40D7-A11E-F6B75B6E9072}" sibTransId="{866D4DC4-30E9-4999-ACFB-DDA8E749B115}"/>
    <dgm:cxn modelId="{CC6EDCBA-4C7E-4CA5-A424-9FFD6539384E}" type="presOf" srcId="{FA1894A9-858F-4B2E-A460-F6525ECC184C}" destId="{5DC74ABE-280F-426B-AFE4-DE895BED5687}" srcOrd="0" destOrd="0" presId="urn:microsoft.com/office/officeart/2005/8/layout/chevron2"/>
    <dgm:cxn modelId="{8C578071-6CC5-46C7-90A6-0996AFF32C40}" srcId="{04DF9B78-58CF-4BF5-BAFD-F733700A7BB3}" destId="{3B00966B-7180-45A3-BA3A-E443F1796963}" srcOrd="0" destOrd="0" parTransId="{B9129691-7B91-4D37-8E0F-6C9BEE1286E6}" sibTransId="{2A628C32-088A-4EB1-94A7-CD7373E8CD81}"/>
    <dgm:cxn modelId="{77C22332-4E79-4CCB-965E-DB99240E2C27}" type="presOf" srcId="{0502F176-AB34-4C9F-B115-5F3ACBD04556}" destId="{ACC702DD-C899-4450-ADE9-875BB9B40755}" srcOrd="0" destOrd="0" presId="urn:microsoft.com/office/officeart/2005/8/layout/chevron2"/>
    <dgm:cxn modelId="{7DCA43E3-B997-444C-AB9A-D90E2F9727C3}" srcId="{D73BEEF0-A35E-46E3-BAC0-7CA93E1B22C2}" destId="{149BDF07-2FD7-4E00-BB22-85108B92806E}" srcOrd="0" destOrd="0" parTransId="{97D503E1-0C00-4218-8723-DA7378CF2FFF}" sibTransId="{D5125701-2B72-449E-9069-413D39F00CC0}"/>
    <dgm:cxn modelId="{248F271A-8C65-434C-AE1B-E1EBD9DFE9F0}" srcId="{CFF02DAE-7A80-4D03-BF71-F5ADAD414DA7}" destId="{04DF9B78-58CF-4BF5-BAFD-F733700A7BB3}" srcOrd="1" destOrd="0" parTransId="{D7D8E614-8A2B-4F92-9129-DDA8EA1167DF}" sibTransId="{821DD49F-03FF-48D2-A458-AC14B237D955}"/>
    <dgm:cxn modelId="{4CD866AF-16DC-49AD-BBD0-3A53E06FE138}" type="presOf" srcId="{BB27FADA-3D11-4189-8FDC-FC43119C662A}" destId="{D6213B73-7EBB-4EB0-8E84-7EADDF1F0887}" srcOrd="0" destOrd="0" presId="urn:microsoft.com/office/officeart/2005/8/layout/chevron2"/>
    <dgm:cxn modelId="{1FF84D4C-D1A8-4F2E-97F5-891AC859539B}" type="presOf" srcId="{3B00966B-7180-45A3-BA3A-E443F1796963}" destId="{8066D1FB-02D1-4D4C-9536-4A8263CEAA87}" srcOrd="0" destOrd="0" presId="urn:microsoft.com/office/officeart/2005/8/layout/chevron2"/>
    <dgm:cxn modelId="{D9D74637-568C-45C7-B3C6-38B9768BE434}" type="presOf" srcId="{CFF02DAE-7A80-4D03-BF71-F5ADAD414DA7}" destId="{7E189723-1BC1-4684-A68F-EFA84958AF0E}" srcOrd="0" destOrd="0" presId="urn:microsoft.com/office/officeart/2005/8/layout/chevron2"/>
    <dgm:cxn modelId="{24234F7F-82F2-40D1-A36C-23C4F3E52070}" srcId="{CFF02DAE-7A80-4D03-BF71-F5ADAD414DA7}" destId="{BB27FADA-3D11-4189-8FDC-FC43119C662A}" srcOrd="3" destOrd="0" parTransId="{195068FE-8C14-4423-A236-45B6E9707DC1}" sibTransId="{04A3FA9B-D0A8-45E9-8DBC-D1AB8CF3B794}"/>
    <dgm:cxn modelId="{3882E8C8-5B1A-4273-8071-AE45BF0A9137}" srcId="{CFF02DAE-7A80-4D03-BF71-F5ADAD414DA7}" destId="{48C975F5-54DA-4099-A132-92E5FF62A169}" srcOrd="0" destOrd="0" parTransId="{97825359-DE56-4371-821A-35AAA4E5CE29}" sibTransId="{2B863017-AB0F-42C6-8407-EE8D6D5A8BC0}"/>
    <dgm:cxn modelId="{337018BC-A647-4571-9078-593B112FB4A7}" srcId="{CFF02DAE-7A80-4D03-BF71-F5ADAD414DA7}" destId="{AA70099F-AB09-4DB8-A168-7B86C2BD383C}" srcOrd="5" destOrd="0" parTransId="{464D13DB-5D31-4785-BAFD-20F42610B4CC}" sibTransId="{08E4B478-4A7F-4823-B405-C0F4AD6855B0}"/>
    <dgm:cxn modelId="{8018B944-1EA1-4E2F-ACCB-50B1808BE157}" type="presOf" srcId="{149BDF07-2FD7-4E00-BB22-85108B92806E}" destId="{067BFEC7-F6F3-4106-BB4B-82A37519CA4D}" srcOrd="0" destOrd="0" presId="urn:microsoft.com/office/officeart/2005/8/layout/chevron2"/>
    <dgm:cxn modelId="{A522E8CD-D04F-4AD7-AE42-25D2A3BFE07C}" srcId="{CFF02DAE-7A80-4D03-BF71-F5ADAD414DA7}" destId="{FA1894A9-858F-4B2E-A460-F6525ECC184C}" srcOrd="4" destOrd="0" parTransId="{4DBEE4AA-EE7F-41B9-B445-60002035BFF3}" sibTransId="{BAED5315-CEC2-42F9-83C5-66FC3FD398EE}"/>
    <dgm:cxn modelId="{74C31731-592B-4E87-93AC-0D3122AEFDC3}" type="presOf" srcId="{D73BEEF0-A35E-46E3-BAC0-7CA93E1B22C2}" destId="{C9F0A55E-CD01-4945-8BD9-FAC708C2A321}" srcOrd="0" destOrd="0" presId="urn:microsoft.com/office/officeart/2005/8/layout/chevron2"/>
    <dgm:cxn modelId="{06633990-9BE9-41A4-8438-FF904AF5B761}" srcId="{48C975F5-54DA-4099-A132-92E5FF62A169}" destId="{0502F176-AB34-4C9F-B115-5F3ACBD04556}" srcOrd="0" destOrd="0" parTransId="{09E7AEFE-416A-49C9-8525-8561E534EF48}" sibTransId="{F5306669-64FD-4109-828F-1A218EFFF2FA}"/>
    <dgm:cxn modelId="{28790966-B0F8-4213-9FE2-FD61AD10315A}" srcId="{FA1894A9-858F-4B2E-A460-F6525ECC184C}" destId="{74E67B87-5B9E-44CE-B61E-BAF63B8B9FB3}" srcOrd="0" destOrd="0" parTransId="{020D9B5C-4C6E-404C-B290-CEA2A0F18BFF}" sibTransId="{4E3F9E94-7091-47C3-B616-2D90313A9FEC}"/>
    <dgm:cxn modelId="{A22BF9C3-D6E1-4990-AEEA-1F6B5E0849CF}" type="presOf" srcId="{04DF9B78-58CF-4BF5-BAFD-F733700A7BB3}" destId="{4EC073C2-E51A-451F-9792-9B8990C4F9DB}" srcOrd="0" destOrd="0" presId="urn:microsoft.com/office/officeart/2005/8/layout/chevron2"/>
    <dgm:cxn modelId="{5C5842CE-201F-4ACD-899D-3CA6469DD558}" type="presOf" srcId="{74E67B87-5B9E-44CE-B61E-BAF63B8B9FB3}" destId="{67C0391A-B576-4DDE-97C0-E1D89F5306FB}" srcOrd="0" destOrd="0" presId="urn:microsoft.com/office/officeart/2005/8/layout/chevron2"/>
    <dgm:cxn modelId="{B2B2282D-37EB-42A8-9F48-E5FAFB3E8B52}" type="presOf" srcId="{48C868F5-6AE9-4D24-A09F-838A5B95C9F6}" destId="{504BD2DA-ED3F-462E-9A38-EDFDE1E75032}" srcOrd="0" destOrd="0" presId="urn:microsoft.com/office/officeart/2005/8/layout/chevron2"/>
    <dgm:cxn modelId="{C805B7F4-EC84-4D51-BFEC-E7FC46AB4DB9}" type="presOf" srcId="{AA70099F-AB09-4DB8-A168-7B86C2BD383C}" destId="{06B1D5E3-61A5-4093-9E38-F6AFA4057FDF}" srcOrd="0" destOrd="0" presId="urn:microsoft.com/office/officeart/2005/8/layout/chevron2"/>
    <dgm:cxn modelId="{C16D9ED3-D786-4D32-A2B7-552121CAA184}" srcId="{AA70099F-AB09-4DB8-A168-7B86C2BD383C}" destId="{48C868F5-6AE9-4D24-A09F-838A5B95C9F6}" srcOrd="0" destOrd="0" parTransId="{F50A5995-A76E-465D-84A1-F4CA761D6CCD}" sibTransId="{26C164DB-4911-4F4C-B29F-0EE1A31E7E92}"/>
    <dgm:cxn modelId="{CB9C6943-C41F-40E2-8493-15451CD1100D}" type="presOf" srcId="{48C975F5-54DA-4099-A132-92E5FF62A169}" destId="{9C4E4B63-7CC3-4C33-A2A0-9D6262AD5C71}" srcOrd="0" destOrd="0" presId="urn:microsoft.com/office/officeart/2005/8/layout/chevron2"/>
    <dgm:cxn modelId="{FEB55883-9935-4311-ABFE-6D197656109F}" type="presParOf" srcId="{7E189723-1BC1-4684-A68F-EFA84958AF0E}" destId="{03522CD6-C867-4CB8-AC74-06ECFB9E7B4A}" srcOrd="0" destOrd="0" presId="urn:microsoft.com/office/officeart/2005/8/layout/chevron2"/>
    <dgm:cxn modelId="{7CD66735-C247-4434-A4FB-71ED0DC648C3}" type="presParOf" srcId="{03522CD6-C867-4CB8-AC74-06ECFB9E7B4A}" destId="{9C4E4B63-7CC3-4C33-A2A0-9D6262AD5C71}" srcOrd="0" destOrd="0" presId="urn:microsoft.com/office/officeart/2005/8/layout/chevron2"/>
    <dgm:cxn modelId="{8EBA679A-E9A0-45F4-8334-AF4195B09E6D}" type="presParOf" srcId="{03522CD6-C867-4CB8-AC74-06ECFB9E7B4A}" destId="{ACC702DD-C899-4450-ADE9-875BB9B40755}" srcOrd="1" destOrd="0" presId="urn:microsoft.com/office/officeart/2005/8/layout/chevron2"/>
    <dgm:cxn modelId="{8DBF508B-C5E1-4986-AD93-774D9A29A961}" type="presParOf" srcId="{7E189723-1BC1-4684-A68F-EFA84958AF0E}" destId="{0D549BB8-F8EA-4FEA-984B-74E60033BB3D}" srcOrd="1" destOrd="0" presId="urn:microsoft.com/office/officeart/2005/8/layout/chevron2"/>
    <dgm:cxn modelId="{0E008EC9-43F9-448A-A61C-C0B2D28DDD51}" type="presParOf" srcId="{7E189723-1BC1-4684-A68F-EFA84958AF0E}" destId="{0F65793A-D1DB-4C64-A324-F1ED1B585226}" srcOrd="2" destOrd="0" presId="urn:microsoft.com/office/officeart/2005/8/layout/chevron2"/>
    <dgm:cxn modelId="{60E85A66-A3ED-4011-92FA-BFD610C1CB72}" type="presParOf" srcId="{0F65793A-D1DB-4C64-A324-F1ED1B585226}" destId="{4EC073C2-E51A-451F-9792-9B8990C4F9DB}" srcOrd="0" destOrd="0" presId="urn:microsoft.com/office/officeart/2005/8/layout/chevron2"/>
    <dgm:cxn modelId="{3E3E3FAB-2FFB-49DE-9619-0EA0026A4DD6}" type="presParOf" srcId="{0F65793A-D1DB-4C64-A324-F1ED1B585226}" destId="{8066D1FB-02D1-4D4C-9536-4A8263CEAA87}" srcOrd="1" destOrd="0" presId="urn:microsoft.com/office/officeart/2005/8/layout/chevron2"/>
    <dgm:cxn modelId="{079E8CDE-786A-4845-BD0F-6F71C9B26D6E}" type="presParOf" srcId="{7E189723-1BC1-4684-A68F-EFA84958AF0E}" destId="{37E097C7-1DFA-4753-A971-AAFCB6EFFE6E}" srcOrd="3" destOrd="0" presId="urn:microsoft.com/office/officeart/2005/8/layout/chevron2"/>
    <dgm:cxn modelId="{E51AB2BE-E697-4DD4-850B-0A157AD1BF59}" type="presParOf" srcId="{7E189723-1BC1-4684-A68F-EFA84958AF0E}" destId="{5F5F9662-38E4-4C28-987F-99BA62289271}" srcOrd="4" destOrd="0" presId="urn:microsoft.com/office/officeart/2005/8/layout/chevron2"/>
    <dgm:cxn modelId="{B9B1A61D-A364-4253-B40D-2A983263C1E5}" type="presParOf" srcId="{5F5F9662-38E4-4C28-987F-99BA62289271}" destId="{C9F0A55E-CD01-4945-8BD9-FAC708C2A321}" srcOrd="0" destOrd="0" presId="urn:microsoft.com/office/officeart/2005/8/layout/chevron2"/>
    <dgm:cxn modelId="{26A7D3BA-DC7E-40A0-BA5B-C8274BD02D5D}" type="presParOf" srcId="{5F5F9662-38E4-4C28-987F-99BA62289271}" destId="{067BFEC7-F6F3-4106-BB4B-82A37519CA4D}" srcOrd="1" destOrd="0" presId="urn:microsoft.com/office/officeart/2005/8/layout/chevron2"/>
    <dgm:cxn modelId="{91DB88A8-B3C5-438C-B54A-ABB884F86B77}" type="presParOf" srcId="{7E189723-1BC1-4684-A68F-EFA84958AF0E}" destId="{5FFDDA1F-1ED4-4CC7-B6B9-C3ACB883CDD1}" srcOrd="5" destOrd="0" presId="urn:microsoft.com/office/officeart/2005/8/layout/chevron2"/>
    <dgm:cxn modelId="{E3EDA4E1-6490-4640-B44D-4D2379443A97}" type="presParOf" srcId="{7E189723-1BC1-4684-A68F-EFA84958AF0E}" destId="{184E7A19-22FC-4AEA-9FA1-41065375F5EA}" srcOrd="6" destOrd="0" presId="urn:microsoft.com/office/officeart/2005/8/layout/chevron2"/>
    <dgm:cxn modelId="{38B09E0F-6C5D-4E77-9EF7-9E75094EBA21}" type="presParOf" srcId="{184E7A19-22FC-4AEA-9FA1-41065375F5EA}" destId="{D6213B73-7EBB-4EB0-8E84-7EADDF1F0887}" srcOrd="0" destOrd="0" presId="urn:microsoft.com/office/officeart/2005/8/layout/chevron2"/>
    <dgm:cxn modelId="{583A2ECC-520C-4867-8695-001674258E3C}" type="presParOf" srcId="{184E7A19-22FC-4AEA-9FA1-41065375F5EA}" destId="{C22B9D7E-D24B-4FDB-9F16-232D4F63E4A0}" srcOrd="1" destOrd="0" presId="urn:microsoft.com/office/officeart/2005/8/layout/chevron2"/>
    <dgm:cxn modelId="{CF66AEE5-5E93-4CAA-A981-BD14DD78C2C3}" type="presParOf" srcId="{7E189723-1BC1-4684-A68F-EFA84958AF0E}" destId="{5E808263-A14F-4978-9B82-F8A2DE89FB35}" srcOrd="7" destOrd="0" presId="urn:microsoft.com/office/officeart/2005/8/layout/chevron2"/>
    <dgm:cxn modelId="{5537331E-DC14-4349-8E32-C641564A23AA}" type="presParOf" srcId="{7E189723-1BC1-4684-A68F-EFA84958AF0E}" destId="{C131D2B1-160B-42DC-A2C2-1A955C3CB56E}" srcOrd="8" destOrd="0" presId="urn:microsoft.com/office/officeart/2005/8/layout/chevron2"/>
    <dgm:cxn modelId="{5697229A-C219-448D-910A-DFF5B7E58053}" type="presParOf" srcId="{C131D2B1-160B-42DC-A2C2-1A955C3CB56E}" destId="{5DC74ABE-280F-426B-AFE4-DE895BED5687}" srcOrd="0" destOrd="0" presId="urn:microsoft.com/office/officeart/2005/8/layout/chevron2"/>
    <dgm:cxn modelId="{36D9E35E-B5B4-45E0-9B7A-1C479A764162}" type="presParOf" srcId="{C131D2B1-160B-42DC-A2C2-1A955C3CB56E}" destId="{67C0391A-B576-4DDE-97C0-E1D89F5306FB}" srcOrd="1" destOrd="0" presId="urn:microsoft.com/office/officeart/2005/8/layout/chevron2"/>
    <dgm:cxn modelId="{38BCCA33-E286-4103-8AC1-32971E8FD3F6}" type="presParOf" srcId="{7E189723-1BC1-4684-A68F-EFA84958AF0E}" destId="{657EF613-2616-4EA1-A579-F815DBF79BF2}" srcOrd="9" destOrd="0" presId="urn:microsoft.com/office/officeart/2005/8/layout/chevron2"/>
    <dgm:cxn modelId="{C5BF19FC-A843-4B8B-A491-78A9F1C739BF}" type="presParOf" srcId="{7E189723-1BC1-4684-A68F-EFA84958AF0E}" destId="{4ED6BFCF-9BD6-4D7B-9328-895269FA716F}" srcOrd="10" destOrd="0" presId="urn:microsoft.com/office/officeart/2005/8/layout/chevron2"/>
    <dgm:cxn modelId="{0192DE85-0EF5-43A8-8D51-86D33A466044}" type="presParOf" srcId="{4ED6BFCF-9BD6-4D7B-9328-895269FA716F}" destId="{06B1D5E3-61A5-4093-9E38-F6AFA4057FDF}" srcOrd="0" destOrd="0" presId="urn:microsoft.com/office/officeart/2005/8/layout/chevron2"/>
    <dgm:cxn modelId="{E7C92D12-E293-44B5-8D33-6EFA932B9E8D}" type="presParOf" srcId="{4ED6BFCF-9BD6-4D7B-9328-895269FA716F}" destId="{504BD2DA-ED3F-462E-9A38-EDFDE1E7503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BA941C-ED92-497D-B735-EB7C23FC2FB4}" type="doc">
      <dgm:prSet loTypeId="urn:microsoft.com/office/officeart/2005/8/layout/hList6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nl-BE"/>
        </a:p>
      </dgm:t>
    </dgm:pt>
    <dgm:pt modelId="{79B7828B-DEB1-4F3D-9C59-E8957F5CB65C}">
      <dgm:prSet phldrT="[Text]" custT="1"/>
      <dgm:spPr/>
      <dgm:t>
        <a:bodyPr anchor="ctr" anchorCtr="0"/>
        <a:lstStyle/>
        <a:p>
          <a:pPr algn="l"/>
          <a:endParaRPr lang="nl-BE" sz="2300" dirty="0" smtClean="0"/>
        </a:p>
        <a:p>
          <a:pPr algn="ctr"/>
          <a:r>
            <a:rPr lang="nl-BE" sz="6000" cap="small" baseline="0" dirty="0" err="1" smtClean="0">
              <a:latin typeface="+mj-lt"/>
            </a:rPr>
            <a:t>Qui</a:t>
          </a:r>
          <a:r>
            <a:rPr lang="nl-BE" sz="6000" dirty="0" smtClean="0">
              <a:latin typeface="+mj-lt"/>
            </a:rPr>
            <a:t> ?</a:t>
          </a:r>
          <a:endParaRPr lang="nl-BE" sz="6000" dirty="0">
            <a:latin typeface="+mj-lt"/>
          </a:endParaRPr>
        </a:p>
      </dgm:t>
    </dgm:pt>
    <dgm:pt modelId="{1ADB879B-69B3-4492-A510-E4BFAECEBCE8}" type="parTrans" cxnId="{004D89E8-7438-4348-AF99-1D6B51B5EC09}">
      <dgm:prSet/>
      <dgm:spPr/>
      <dgm:t>
        <a:bodyPr/>
        <a:lstStyle/>
        <a:p>
          <a:endParaRPr lang="nl-BE"/>
        </a:p>
      </dgm:t>
    </dgm:pt>
    <dgm:pt modelId="{86A63E35-6B0A-42E1-91F2-7F4064711916}" type="sibTrans" cxnId="{004D89E8-7438-4348-AF99-1D6B51B5EC09}">
      <dgm:prSet/>
      <dgm:spPr/>
      <dgm:t>
        <a:bodyPr/>
        <a:lstStyle/>
        <a:p>
          <a:endParaRPr lang="nl-BE"/>
        </a:p>
      </dgm:t>
    </dgm:pt>
    <dgm:pt modelId="{D6E77734-27EF-454D-8145-420840FA2E13}">
      <dgm:prSet phldrT="[Text]"/>
      <dgm:spPr/>
      <dgm:t>
        <a:bodyPr anchor="ctr" anchorCtr="0"/>
        <a:lstStyle/>
        <a:p>
          <a:pPr algn="l"/>
          <a:endParaRPr lang="nl-BE" sz="1800" dirty="0"/>
        </a:p>
      </dgm:t>
    </dgm:pt>
    <dgm:pt modelId="{91FCFB09-3237-4E97-9C99-02EAAD1373E9}" type="parTrans" cxnId="{A5AE7BEA-4F61-4B49-AAA3-6F5B57DC98A1}">
      <dgm:prSet/>
      <dgm:spPr/>
      <dgm:t>
        <a:bodyPr/>
        <a:lstStyle/>
        <a:p>
          <a:endParaRPr lang="nl-BE"/>
        </a:p>
      </dgm:t>
    </dgm:pt>
    <dgm:pt modelId="{F539153A-5842-4A40-A8E9-2A518CBBE723}" type="sibTrans" cxnId="{A5AE7BEA-4F61-4B49-AAA3-6F5B57DC98A1}">
      <dgm:prSet/>
      <dgm:spPr/>
      <dgm:t>
        <a:bodyPr/>
        <a:lstStyle/>
        <a:p>
          <a:endParaRPr lang="nl-BE"/>
        </a:p>
      </dgm:t>
    </dgm:pt>
    <dgm:pt modelId="{79F20EF0-F770-4F30-83C7-659E94198DB3}">
      <dgm:prSet phldrT="[Tex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800" dirty="0" err="1" smtClean="0">
              <a:latin typeface="+mj-lt"/>
            </a:rPr>
            <a:t>coordinatrice</a:t>
          </a:r>
          <a:endParaRPr lang="nl-BE" sz="1800" dirty="0" smtClean="0">
            <a:latin typeface="+mj-lt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100" dirty="0" smtClean="0">
              <a:latin typeface="+mj-lt"/>
            </a:rPr>
            <a:t>+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dirty="0" err="1" smtClean="0">
              <a:latin typeface="+mj-lt"/>
            </a:rPr>
            <a:t>titulaires</a:t>
          </a:r>
          <a:r>
            <a:rPr lang="nl-BE" sz="1800" dirty="0" smtClean="0">
              <a:latin typeface="+mj-lt"/>
            </a:rPr>
            <a:t> &amp; </a:t>
          </a:r>
          <a:r>
            <a:rPr lang="nl-BE" sz="1800" dirty="0" err="1" smtClean="0">
              <a:latin typeface="+mj-lt"/>
            </a:rPr>
            <a:t>professeurs</a:t>
          </a:r>
          <a:endParaRPr lang="nl-BE" sz="1800" dirty="0" smtClean="0">
            <a:latin typeface="+mj-lt"/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100" dirty="0" smtClean="0">
              <a:latin typeface="+mj-lt"/>
            </a:rPr>
            <a:t>+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dirty="0" err="1" smtClean="0">
              <a:latin typeface="+mj-lt"/>
            </a:rPr>
            <a:t>éducateurs</a:t>
          </a:r>
          <a:endParaRPr lang="nl-BE" sz="1800" dirty="0" smtClean="0">
            <a:latin typeface="+mj-lt"/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100" dirty="0" smtClean="0">
              <a:latin typeface="+mj-lt"/>
            </a:rPr>
            <a:t>+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dirty="0" smtClean="0">
              <a:latin typeface="+mj-lt"/>
            </a:rPr>
            <a:t>les </a:t>
          </a:r>
          <a:r>
            <a:rPr lang="nl-BE" sz="1800" dirty="0" err="1" smtClean="0">
              <a:latin typeface="+mj-lt"/>
            </a:rPr>
            <a:t>élèves</a:t>
          </a:r>
          <a:r>
            <a:rPr lang="nl-BE" sz="1800" dirty="0" smtClean="0">
              <a:latin typeface="+mj-lt"/>
            </a:rPr>
            <a:t> du d° 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dirty="0" smtClean="0">
              <a:latin typeface="+mj-lt"/>
            </a:rPr>
            <a:t>(± 200 </a:t>
          </a:r>
          <a:r>
            <a:rPr lang="nl-BE" sz="1400" dirty="0" err="1" smtClean="0">
              <a:latin typeface="+mj-lt"/>
            </a:rPr>
            <a:t>élèves</a:t>
          </a:r>
          <a:r>
            <a:rPr lang="nl-BE" sz="1400" dirty="0" smtClean="0">
              <a:latin typeface="+mj-lt"/>
            </a:rPr>
            <a:t> pour </a:t>
          </a:r>
          <a:r>
            <a:rPr lang="nl-BE" sz="1400" dirty="0" err="1" smtClean="0">
              <a:latin typeface="+mj-lt"/>
            </a:rPr>
            <a:t>le</a:t>
          </a:r>
          <a:r>
            <a:rPr lang="nl-BE" sz="1400" dirty="0" smtClean="0">
              <a:latin typeface="+mj-lt"/>
            </a:rPr>
            <a:t> 1</a:t>
          </a:r>
          <a:r>
            <a:rPr lang="nl-BE" sz="1400" baseline="30000" dirty="0" smtClean="0">
              <a:latin typeface="+mj-lt"/>
            </a:rPr>
            <a:t>er</a:t>
          </a:r>
          <a:r>
            <a:rPr lang="nl-BE" sz="1400" dirty="0" smtClean="0">
              <a:latin typeface="+mj-lt"/>
            </a:rPr>
            <a:t> d°)</a:t>
          </a:r>
        </a:p>
      </dgm:t>
    </dgm:pt>
    <dgm:pt modelId="{B0455BD0-3936-4C6B-83E1-5ED1D77BDD2D}" type="parTrans" cxnId="{990E7452-B14D-4536-8573-56FE03CE1732}">
      <dgm:prSet/>
      <dgm:spPr/>
      <dgm:t>
        <a:bodyPr/>
        <a:lstStyle/>
        <a:p>
          <a:endParaRPr lang="nl-BE"/>
        </a:p>
      </dgm:t>
    </dgm:pt>
    <dgm:pt modelId="{3FB0FF7F-0052-4B84-913E-1DBC12C03B72}" type="sibTrans" cxnId="{990E7452-B14D-4536-8573-56FE03CE1732}">
      <dgm:prSet/>
      <dgm:spPr/>
      <dgm:t>
        <a:bodyPr/>
        <a:lstStyle/>
        <a:p>
          <a:endParaRPr lang="nl-BE"/>
        </a:p>
      </dgm:t>
    </dgm:pt>
    <dgm:pt modelId="{1873A269-2175-4C28-942F-504AC5DB0F48}">
      <dgm:prSet phldrT="[Tex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dirty="0" err="1" smtClean="0">
              <a:latin typeface="+mj-lt"/>
            </a:rPr>
            <a:t>coordinatrice</a:t>
          </a:r>
          <a:endParaRPr lang="nl-BE" sz="2000" dirty="0" smtClean="0">
            <a:latin typeface="+mj-lt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dirty="0" smtClean="0">
              <a:latin typeface="+mj-lt"/>
            </a:rPr>
            <a:t>+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dirty="0" smtClean="0">
              <a:latin typeface="+mj-lt"/>
            </a:rPr>
            <a:t>les </a:t>
          </a:r>
          <a:r>
            <a:rPr lang="nl-BE" sz="2000" dirty="0" err="1" smtClean="0">
              <a:latin typeface="+mj-lt"/>
            </a:rPr>
            <a:t>présidents</a:t>
          </a:r>
          <a:r>
            <a:rPr lang="nl-BE" sz="2000" dirty="0" smtClean="0">
              <a:latin typeface="+mj-lt"/>
            </a:rPr>
            <a:t> de </a:t>
          </a:r>
          <a:r>
            <a:rPr lang="nl-BE" sz="2000" dirty="0" err="1" smtClean="0">
              <a:latin typeface="+mj-lt"/>
            </a:rPr>
            <a:t>classe</a:t>
          </a:r>
          <a:endParaRPr lang="nl-BE" sz="2000" dirty="0" smtClean="0">
            <a:latin typeface="+mj-lt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dirty="0" smtClean="0">
              <a:latin typeface="+mj-lt"/>
            </a:rPr>
            <a:t> </a:t>
          </a:r>
        </a:p>
        <a:p>
          <a:pPr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dirty="0" smtClean="0">
              <a:latin typeface="+mj-lt"/>
            </a:rPr>
            <a:t>(20 </a:t>
          </a:r>
          <a:r>
            <a:rPr lang="nl-BE" sz="1600" dirty="0" err="1" smtClean="0">
              <a:latin typeface="+mj-lt"/>
            </a:rPr>
            <a:t>présidents</a:t>
          </a:r>
          <a:r>
            <a:rPr lang="nl-BE" sz="1600" dirty="0" smtClean="0">
              <a:latin typeface="+mj-lt"/>
            </a:rPr>
            <a:t>)</a:t>
          </a:r>
          <a:endParaRPr lang="nl-BE" sz="1600" dirty="0">
            <a:latin typeface="+mj-lt"/>
          </a:endParaRPr>
        </a:p>
      </dgm:t>
    </dgm:pt>
    <dgm:pt modelId="{DD1FBB64-1D9B-4054-9E20-95057F01D2CF}" type="sibTrans" cxnId="{1AEBA18C-CCF7-44E8-A96B-AA75518AC562}">
      <dgm:prSet/>
      <dgm:spPr/>
      <dgm:t>
        <a:bodyPr/>
        <a:lstStyle/>
        <a:p>
          <a:endParaRPr lang="nl-BE"/>
        </a:p>
      </dgm:t>
    </dgm:pt>
    <dgm:pt modelId="{E13B8514-4AF9-4B6A-872E-F0F69440726C}" type="parTrans" cxnId="{1AEBA18C-CCF7-44E8-A96B-AA75518AC562}">
      <dgm:prSet/>
      <dgm:spPr/>
      <dgm:t>
        <a:bodyPr/>
        <a:lstStyle/>
        <a:p>
          <a:endParaRPr lang="nl-BE"/>
        </a:p>
      </dgm:t>
    </dgm:pt>
    <dgm:pt modelId="{1DE0AF8D-4C2D-41EB-AF54-35930B449432}">
      <dgm:prSet phldrT="[Tex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dirty="0" smtClean="0">
              <a:solidFill>
                <a:schemeClr val="bg1"/>
              </a:solidFill>
              <a:latin typeface="+mj-lt"/>
            </a:rPr>
            <a:t>titulaire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dirty="0" smtClean="0">
              <a:solidFill>
                <a:schemeClr val="bg1"/>
              </a:solidFill>
              <a:latin typeface="+mj-lt"/>
            </a:rPr>
            <a:t>+ </a:t>
          </a:r>
        </a:p>
        <a:p>
          <a:pPr marL="0" marR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nl-BE" sz="1800" dirty="0" err="1" smtClean="0">
              <a:solidFill>
                <a:schemeClr val="bg1"/>
              </a:solidFill>
              <a:latin typeface="+mj-lt"/>
            </a:rPr>
            <a:t>élèves</a:t>
          </a:r>
          <a:r>
            <a:rPr lang="nl-BE" sz="1800" dirty="0" smtClean="0">
              <a:solidFill>
                <a:schemeClr val="bg1"/>
              </a:solidFill>
              <a:latin typeface="+mj-lt"/>
            </a:rPr>
            <a:t> de la </a:t>
          </a:r>
          <a:r>
            <a:rPr lang="nl-BE" sz="1800" dirty="0" err="1" smtClean="0">
              <a:solidFill>
                <a:schemeClr val="bg1"/>
              </a:solidFill>
              <a:latin typeface="+mj-lt"/>
            </a:rPr>
            <a:t>classe</a:t>
          </a:r>
          <a:r>
            <a:rPr lang="nl-BE" sz="1800" dirty="0" smtClean="0">
              <a:solidFill>
                <a:schemeClr val="bg1"/>
              </a:solidFill>
              <a:latin typeface="+mj-lt"/>
            </a:rPr>
            <a:t> 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dirty="0" smtClean="0">
            <a:solidFill>
              <a:schemeClr val="bg1"/>
            </a:solidFill>
            <a:latin typeface="+mj-lt"/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dirty="0" smtClean="0">
              <a:solidFill>
                <a:schemeClr val="bg1"/>
              </a:solidFill>
              <a:latin typeface="+mj-lt"/>
            </a:rPr>
            <a:t>(± 20 </a:t>
          </a:r>
          <a:r>
            <a:rPr lang="nl-BE" sz="1600" dirty="0" err="1" smtClean="0">
              <a:solidFill>
                <a:schemeClr val="bg1"/>
              </a:solidFill>
              <a:latin typeface="+mj-lt"/>
            </a:rPr>
            <a:t>élèves</a:t>
          </a:r>
          <a:r>
            <a:rPr lang="nl-BE" sz="1600" dirty="0" smtClean="0">
              <a:solidFill>
                <a:schemeClr val="bg1"/>
              </a:solidFill>
              <a:latin typeface="+mj-lt"/>
            </a:rPr>
            <a:t>)</a:t>
          </a:r>
        </a:p>
      </dgm:t>
    </dgm:pt>
    <dgm:pt modelId="{0998EDF6-14FD-4EA4-A889-ACF2916CD150}" type="sibTrans" cxnId="{E5C1CA01-1C73-4DE2-B820-FEB3CA1048E4}">
      <dgm:prSet/>
      <dgm:spPr/>
      <dgm:t>
        <a:bodyPr/>
        <a:lstStyle/>
        <a:p>
          <a:endParaRPr lang="nl-BE"/>
        </a:p>
      </dgm:t>
    </dgm:pt>
    <dgm:pt modelId="{B3BD4276-CEFC-4D27-8018-7F59B4BF6C38}" type="parTrans" cxnId="{E5C1CA01-1C73-4DE2-B820-FEB3CA1048E4}">
      <dgm:prSet/>
      <dgm:spPr/>
      <dgm:t>
        <a:bodyPr/>
        <a:lstStyle/>
        <a:p>
          <a:endParaRPr lang="nl-BE"/>
        </a:p>
      </dgm:t>
    </dgm:pt>
    <dgm:pt modelId="{1E5B69AB-C4BA-45F2-9444-825AE1BB8B12}" type="pres">
      <dgm:prSet presAssocID="{76BA941C-ED92-497D-B735-EB7C23FC2F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A93EE797-1FA1-40A2-AF48-112233B1464E}" type="pres">
      <dgm:prSet presAssocID="{79B7828B-DEB1-4F3D-9C59-E8957F5CB65C}" presName="node" presStyleLbl="node1" presStyleIdx="0" presStyleCnt="4" custLinFactNeighborX="-1358" custLinFactNeighborY="-322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FA6861C7-2E47-4331-931E-0FB9393E5279}" type="pres">
      <dgm:prSet presAssocID="{86A63E35-6B0A-42E1-91F2-7F4064711916}" presName="sibTrans" presStyleCnt="0"/>
      <dgm:spPr/>
    </dgm:pt>
    <dgm:pt modelId="{8CDB28ED-BA3D-4FC8-B68A-FDAEC59A12DA}" type="pres">
      <dgm:prSet presAssocID="{1DE0AF8D-4C2D-41EB-AF54-35930B44943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08CE09B3-A611-483B-8BB7-547A13591CDB}" type="pres">
      <dgm:prSet presAssocID="{0998EDF6-14FD-4EA4-A889-ACF2916CD150}" presName="sibTrans" presStyleCnt="0"/>
      <dgm:spPr/>
    </dgm:pt>
    <dgm:pt modelId="{3D96C322-CC22-4951-A277-800AF4A984C7}" type="pres">
      <dgm:prSet presAssocID="{79F20EF0-F770-4F30-83C7-659E94198DB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A28B9A69-8C22-4404-AC14-B9BDB26BA76A}" type="pres">
      <dgm:prSet presAssocID="{3FB0FF7F-0052-4B84-913E-1DBC12C03B72}" presName="sibTrans" presStyleCnt="0"/>
      <dgm:spPr/>
    </dgm:pt>
    <dgm:pt modelId="{7E64A494-5EB6-46F0-A121-C95B2EF0F672}" type="pres">
      <dgm:prSet presAssocID="{1873A269-2175-4C28-942F-504AC5DB0F4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18365C22-C8DB-44BC-A8EB-7B1DAE929648}" type="presOf" srcId="{1873A269-2175-4C28-942F-504AC5DB0F48}" destId="{7E64A494-5EB6-46F0-A121-C95B2EF0F672}" srcOrd="0" destOrd="0" presId="urn:microsoft.com/office/officeart/2005/8/layout/hList6"/>
    <dgm:cxn modelId="{19CFFDE5-21E0-4752-B257-A8D99E39840F}" type="presOf" srcId="{1DE0AF8D-4C2D-41EB-AF54-35930B449432}" destId="{8CDB28ED-BA3D-4FC8-B68A-FDAEC59A12DA}" srcOrd="0" destOrd="0" presId="urn:microsoft.com/office/officeart/2005/8/layout/hList6"/>
    <dgm:cxn modelId="{004D89E8-7438-4348-AF99-1D6B51B5EC09}" srcId="{76BA941C-ED92-497D-B735-EB7C23FC2FB4}" destId="{79B7828B-DEB1-4F3D-9C59-E8957F5CB65C}" srcOrd="0" destOrd="0" parTransId="{1ADB879B-69B3-4492-A510-E4BFAECEBCE8}" sibTransId="{86A63E35-6B0A-42E1-91F2-7F4064711916}"/>
    <dgm:cxn modelId="{A5AE7BEA-4F61-4B49-AAA3-6F5B57DC98A1}" srcId="{79B7828B-DEB1-4F3D-9C59-E8957F5CB65C}" destId="{D6E77734-27EF-454D-8145-420840FA2E13}" srcOrd="0" destOrd="0" parTransId="{91FCFB09-3237-4E97-9C99-02EAAD1373E9}" sibTransId="{F539153A-5842-4A40-A8E9-2A518CBBE723}"/>
    <dgm:cxn modelId="{990E7452-B14D-4536-8573-56FE03CE1732}" srcId="{76BA941C-ED92-497D-B735-EB7C23FC2FB4}" destId="{79F20EF0-F770-4F30-83C7-659E94198DB3}" srcOrd="2" destOrd="0" parTransId="{B0455BD0-3936-4C6B-83E1-5ED1D77BDD2D}" sibTransId="{3FB0FF7F-0052-4B84-913E-1DBC12C03B72}"/>
    <dgm:cxn modelId="{F7BF47D1-F5BE-4E60-A37C-D45473783E91}" type="presOf" srcId="{79B7828B-DEB1-4F3D-9C59-E8957F5CB65C}" destId="{A93EE797-1FA1-40A2-AF48-112233B1464E}" srcOrd="0" destOrd="0" presId="urn:microsoft.com/office/officeart/2005/8/layout/hList6"/>
    <dgm:cxn modelId="{5B46A1E9-80B1-49A0-B458-011401F39362}" type="presOf" srcId="{79F20EF0-F770-4F30-83C7-659E94198DB3}" destId="{3D96C322-CC22-4951-A277-800AF4A984C7}" srcOrd="0" destOrd="0" presId="urn:microsoft.com/office/officeart/2005/8/layout/hList6"/>
    <dgm:cxn modelId="{5CBF2A53-2F37-473B-AE8F-B7B6196E7399}" type="presOf" srcId="{76BA941C-ED92-497D-B735-EB7C23FC2FB4}" destId="{1E5B69AB-C4BA-45F2-9444-825AE1BB8B12}" srcOrd="0" destOrd="0" presId="urn:microsoft.com/office/officeart/2005/8/layout/hList6"/>
    <dgm:cxn modelId="{CBB1002F-163A-4568-BC3E-FDAFACFEAC5B}" type="presOf" srcId="{D6E77734-27EF-454D-8145-420840FA2E13}" destId="{A93EE797-1FA1-40A2-AF48-112233B1464E}" srcOrd="0" destOrd="1" presId="urn:microsoft.com/office/officeart/2005/8/layout/hList6"/>
    <dgm:cxn modelId="{1AEBA18C-CCF7-44E8-A96B-AA75518AC562}" srcId="{76BA941C-ED92-497D-B735-EB7C23FC2FB4}" destId="{1873A269-2175-4C28-942F-504AC5DB0F48}" srcOrd="3" destOrd="0" parTransId="{E13B8514-4AF9-4B6A-872E-F0F69440726C}" sibTransId="{DD1FBB64-1D9B-4054-9E20-95057F01D2CF}"/>
    <dgm:cxn modelId="{E5C1CA01-1C73-4DE2-B820-FEB3CA1048E4}" srcId="{76BA941C-ED92-497D-B735-EB7C23FC2FB4}" destId="{1DE0AF8D-4C2D-41EB-AF54-35930B449432}" srcOrd="1" destOrd="0" parTransId="{B3BD4276-CEFC-4D27-8018-7F59B4BF6C38}" sibTransId="{0998EDF6-14FD-4EA4-A889-ACF2916CD150}"/>
    <dgm:cxn modelId="{C394206D-385D-4547-8060-E23811D79089}" type="presParOf" srcId="{1E5B69AB-C4BA-45F2-9444-825AE1BB8B12}" destId="{A93EE797-1FA1-40A2-AF48-112233B1464E}" srcOrd="0" destOrd="0" presId="urn:microsoft.com/office/officeart/2005/8/layout/hList6"/>
    <dgm:cxn modelId="{0904786E-85C0-4893-9830-BE0BF4EFA795}" type="presParOf" srcId="{1E5B69AB-C4BA-45F2-9444-825AE1BB8B12}" destId="{FA6861C7-2E47-4331-931E-0FB9393E5279}" srcOrd="1" destOrd="0" presId="urn:microsoft.com/office/officeart/2005/8/layout/hList6"/>
    <dgm:cxn modelId="{06977110-EB79-450F-8D32-7A09D0B3B80E}" type="presParOf" srcId="{1E5B69AB-C4BA-45F2-9444-825AE1BB8B12}" destId="{8CDB28ED-BA3D-4FC8-B68A-FDAEC59A12DA}" srcOrd="2" destOrd="0" presId="urn:microsoft.com/office/officeart/2005/8/layout/hList6"/>
    <dgm:cxn modelId="{E5ED0F8F-E95B-4B21-920C-D818332DBAFC}" type="presParOf" srcId="{1E5B69AB-C4BA-45F2-9444-825AE1BB8B12}" destId="{08CE09B3-A611-483B-8BB7-547A13591CDB}" srcOrd="3" destOrd="0" presId="urn:microsoft.com/office/officeart/2005/8/layout/hList6"/>
    <dgm:cxn modelId="{5BB68715-FF56-40AB-A0CF-91D161822556}" type="presParOf" srcId="{1E5B69AB-C4BA-45F2-9444-825AE1BB8B12}" destId="{3D96C322-CC22-4951-A277-800AF4A984C7}" srcOrd="4" destOrd="0" presId="urn:microsoft.com/office/officeart/2005/8/layout/hList6"/>
    <dgm:cxn modelId="{53D6B19E-85B9-4860-AF48-97F7FB6297ED}" type="presParOf" srcId="{1E5B69AB-C4BA-45F2-9444-825AE1BB8B12}" destId="{A28B9A69-8C22-4404-AC14-B9BDB26BA76A}" srcOrd="5" destOrd="0" presId="urn:microsoft.com/office/officeart/2005/8/layout/hList6"/>
    <dgm:cxn modelId="{375FB33E-F867-4C4F-8431-21DFE1B4B8F5}" type="presParOf" srcId="{1E5B69AB-C4BA-45F2-9444-825AE1BB8B12}" destId="{7E64A494-5EB6-46F0-A121-C95B2EF0F672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BA941C-ED92-497D-B735-EB7C23FC2FB4}" type="doc">
      <dgm:prSet loTypeId="urn:microsoft.com/office/officeart/2005/8/layout/hList6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nl-BE"/>
        </a:p>
      </dgm:t>
    </dgm:pt>
    <dgm:pt modelId="{79B7828B-DEB1-4F3D-9C59-E8957F5CB65C}">
      <dgm:prSet phldrT="[Text]" custT="1"/>
      <dgm:spPr/>
      <dgm:t>
        <a:bodyPr anchor="ctr" anchorCtr="0"/>
        <a:lstStyle/>
        <a:p>
          <a:pPr algn="ctr"/>
          <a:r>
            <a:rPr lang="nl-BE" sz="3000" b="1" cap="small" baseline="0" dirty="0" err="1" smtClean="0">
              <a:latin typeface="+mj-lt"/>
            </a:rPr>
            <a:t>Où</a:t>
          </a:r>
          <a:r>
            <a:rPr lang="nl-BE" sz="3000" b="1" cap="small" baseline="0" dirty="0" smtClean="0">
              <a:latin typeface="+mj-lt"/>
            </a:rPr>
            <a:t> &amp; </a:t>
          </a:r>
          <a:r>
            <a:rPr lang="nl-BE" sz="3000" b="1" cap="small" baseline="0" dirty="0" err="1" smtClean="0">
              <a:latin typeface="+mj-lt"/>
            </a:rPr>
            <a:t>quand</a:t>
          </a:r>
          <a:r>
            <a:rPr lang="nl-BE" sz="3000" b="1" cap="small" baseline="0" dirty="0" smtClean="0">
              <a:latin typeface="+mj-lt"/>
            </a:rPr>
            <a:t> ?</a:t>
          </a:r>
        </a:p>
        <a:p>
          <a:pPr algn="ctr"/>
          <a:endParaRPr lang="nl-BE" sz="3000" b="1" cap="small" baseline="0" dirty="0" smtClean="0">
            <a:latin typeface="+mj-lt"/>
          </a:endParaRPr>
        </a:p>
        <a:p>
          <a:pPr algn="ctr"/>
          <a:r>
            <a:rPr lang="nl-BE" sz="2000" b="1" dirty="0" smtClean="0">
              <a:latin typeface="+mj-lt"/>
            </a:rPr>
            <a:t>1 </a:t>
          </a:r>
          <a:r>
            <a:rPr lang="nl-BE" sz="2000" b="1" dirty="0" err="1" smtClean="0">
              <a:latin typeface="+mj-lt"/>
            </a:rPr>
            <a:t>fois</a:t>
          </a:r>
          <a:r>
            <a:rPr lang="nl-BE" sz="2000" b="1" dirty="0" smtClean="0">
              <a:latin typeface="+mj-lt"/>
            </a:rPr>
            <a:t> par </a:t>
          </a:r>
          <a:r>
            <a:rPr lang="nl-BE" sz="2000" b="1" dirty="0" err="1" smtClean="0">
              <a:latin typeface="+mj-lt"/>
            </a:rPr>
            <a:t>semaine</a:t>
          </a:r>
          <a:endParaRPr lang="nl-BE" sz="2000" b="1" dirty="0">
            <a:latin typeface="+mj-lt"/>
          </a:endParaRPr>
        </a:p>
      </dgm:t>
    </dgm:pt>
    <dgm:pt modelId="{1ADB879B-69B3-4492-A510-E4BFAECEBCE8}" type="parTrans" cxnId="{004D89E8-7438-4348-AF99-1D6B51B5EC09}">
      <dgm:prSet/>
      <dgm:spPr/>
      <dgm:t>
        <a:bodyPr/>
        <a:lstStyle/>
        <a:p>
          <a:endParaRPr lang="nl-BE"/>
        </a:p>
      </dgm:t>
    </dgm:pt>
    <dgm:pt modelId="{86A63E35-6B0A-42E1-91F2-7F4064711916}" type="sibTrans" cxnId="{004D89E8-7438-4348-AF99-1D6B51B5EC09}">
      <dgm:prSet/>
      <dgm:spPr/>
      <dgm:t>
        <a:bodyPr/>
        <a:lstStyle/>
        <a:p>
          <a:endParaRPr lang="nl-BE"/>
        </a:p>
      </dgm:t>
    </dgm:pt>
    <dgm:pt modelId="{1DE0AF8D-4C2D-41EB-AF54-35930B449432}">
      <dgm:prSet phldrT="[Tex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dirty="0" smtClean="0">
              <a:latin typeface="+mj-lt"/>
              <a:cs typeface="Times New Roman" panose="02020603050405020304" pitchFamily="18" charset="0"/>
            </a:rPr>
            <a:t>périodes </a:t>
          </a:r>
          <a:r>
            <a:rPr lang="nl-BE" sz="1400" b="0" dirty="0" err="1" smtClean="0">
              <a:latin typeface="+mj-lt"/>
              <a:cs typeface="Times New Roman" panose="02020603050405020304" pitchFamily="18" charset="0"/>
            </a:rPr>
            <a:t>spécifiques</a:t>
          </a:r>
          <a:r>
            <a:rPr lang="nl-BE" sz="1400" b="0" dirty="0" smtClean="0">
              <a:latin typeface="+mj-lt"/>
              <a:cs typeface="Times New Roman" panose="02020603050405020304" pitchFamily="18" charset="0"/>
            </a:rPr>
            <a:t> </a:t>
          </a:r>
          <a:r>
            <a:rPr lang="nl-BE" sz="1400" b="0" dirty="0" smtClean="0">
              <a:latin typeface="+mj-lt"/>
            </a:rPr>
            <a:t>de </a:t>
          </a:r>
          <a:r>
            <a:rPr lang="nl-BE" sz="1400" b="0" dirty="0" err="1" smtClean="0">
              <a:latin typeface="+mj-lt"/>
            </a:rPr>
            <a:t>l’horaire</a:t>
          </a:r>
          <a:endParaRPr lang="nl-BE" sz="1400" b="0" dirty="0" smtClean="0">
            <a:latin typeface="+mj-lt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nl-BE" sz="1400" b="0" dirty="0" smtClean="0">
            <a:latin typeface="+mj-lt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dirty="0" err="1" smtClean="0">
              <a:latin typeface="+mj-lt"/>
            </a:rPr>
            <a:t>mercredi</a:t>
          </a:r>
          <a:r>
            <a:rPr lang="nl-BE" sz="1400" b="0" dirty="0" smtClean="0">
              <a:solidFill>
                <a:schemeClr val="bg1"/>
              </a:solidFill>
              <a:latin typeface="+mj-lt"/>
            </a:rPr>
            <a:t> → 2</a:t>
          </a:r>
          <a:r>
            <a:rPr lang="nl-BE" sz="1400" b="0" baseline="30000" dirty="0" smtClean="0">
              <a:solidFill>
                <a:schemeClr val="bg1"/>
              </a:solidFill>
              <a:latin typeface="+mj-lt"/>
            </a:rPr>
            <a:t>e</a:t>
          </a:r>
          <a:r>
            <a:rPr lang="nl-BE" sz="1400" b="0" dirty="0" smtClean="0">
              <a:solidFill>
                <a:schemeClr val="bg1"/>
              </a:solidFill>
              <a:latin typeface="+mj-lt"/>
            </a:rPr>
            <a:t> d°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dirty="0" err="1" smtClean="0">
              <a:solidFill>
                <a:schemeClr val="bg1"/>
              </a:solidFill>
              <a:latin typeface="+mj-lt"/>
            </a:rPr>
            <a:t>jeudi</a:t>
          </a:r>
          <a:r>
            <a:rPr lang="nl-BE" sz="1400" b="0" dirty="0" smtClean="0">
              <a:solidFill>
                <a:schemeClr val="bg1"/>
              </a:solidFill>
              <a:latin typeface="+mj-lt"/>
            </a:rPr>
            <a:t> → 3</a:t>
          </a:r>
          <a:r>
            <a:rPr lang="nl-BE" sz="1400" b="0" baseline="30000" dirty="0" smtClean="0">
              <a:solidFill>
                <a:schemeClr val="bg1"/>
              </a:solidFill>
              <a:latin typeface="+mj-lt"/>
            </a:rPr>
            <a:t>e</a:t>
          </a:r>
          <a:r>
            <a:rPr lang="nl-BE" sz="1400" b="0" dirty="0" smtClean="0">
              <a:solidFill>
                <a:schemeClr val="bg1"/>
              </a:solidFill>
              <a:latin typeface="+mj-lt"/>
            </a:rPr>
            <a:t> d°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dirty="0" err="1" smtClean="0">
              <a:solidFill>
                <a:schemeClr val="bg1"/>
              </a:solidFill>
              <a:latin typeface="+mj-lt"/>
            </a:rPr>
            <a:t>vendredi</a:t>
          </a:r>
          <a:r>
            <a:rPr lang="nl-BE" sz="1400" b="0" dirty="0" smtClean="0">
              <a:solidFill>
                <a:schemeClr val="bg1"/>
              </a:solidFill>
              <a:latin typeface="+mj-lt"/>
            </a:rPr>
            <a:t> → 1</a:t>
          </a:r>
          <a:r>
            <a:rPr lang="nl-BE" sz="1400" b="0" baseline="30000" dirty="0" smtClean="0">
              <a:solidFill>
                <a:schemeClr val="bg1"/>
              </a:solidFill>
              <a:latin typeface="+mj-lt"/>
            </a:rPr>
            <a:t>er</a:t>
          </a:r>
          <a:r>
            <a:rPr lang="nl-BE" sz="1400" b="0" dirty="0" smtClean="0">
              <a:solidFill>
                <a:schemeClr val="bg1"/>
              </a:solidFill>
              <a:latin typeface="+mj-lt"/>
            </a:rPr>
            <a:t> d°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nl-BE" sz="1400" b="0" dirty="0" smtClean="0">
            <a:latin typeface="+mj-lt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dirty="0" smtClean="0">
              <a:latin typeface="+mj-lt"/>
            </a:rPr>
            <a:t>  ± 2 périodes au 1</a:t>
          </a:r>
          <a:r>
            <a:rPr lang="nl-BE" sz="1400" b="0" baseline="30000" dirty="0" smtClean="0">
              <a:latin typeface="+mj-lt"/>
            </a:rPr>
            <a:t>er</a:t>
          </a:r>
          <a:r>
            <a:rPr lang="nl-BE" sz="1400" b="0" dirty="0" smtClean="0">
              <a:latin typeface="+mj-lt"/>
            </a:rPr>
            <a:t> &amp; 2</a:t>
          </a:r>
          <a:r>
            <a:rPr lang="nl-BE" sz="1400" b="0" baseline="30000" dirty="0" smtClean="0">
              <a:latin typeface="+mj-lt"/>
            </a:rPr>
            <a:t>e</a:t>
          </a:r>
          <a:r>
            <a:rPr lang="nl-BE" sz="1400" b="0" dirty="0" smtClean="0">
              <a:latin typeface="+mj-lt"/>
            </a:rPr>
            <a:t> d°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dirty="0" smtClean="0">
              <a:latin typeface="+mj-lt"/>
            </a:rPr>
            <a:t>  ± 1 période au 3</a:t>
          </a:r>
          <a:r>
            <a:rPr lang="nl-BE" sz="1400" b="0" baseline="30000" dirty="0" smtClean="0">
              <a:latin typeface="+mj-lt"/>
            </a:rPr>
            <a:t>e</a:t>
          </a:r>
          <a:r>
            <a:rPr lang="nl-BE" sz="1400" b="0" dirty="0" smtClean="0">
              <a:latin typeface="+mj-lt"/>
            </a:rPr>
            <a:t> d°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nl-BE" sz="1400" b="0" dirty="0" smtClean="0">
            <a:latin typeface="+mj-lt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nl-BE" sz="1400" b="0" dirty="0" smtClean="0">
            <a:latin typeface="+mj-lt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500" b="0" dirty="0" smtClean="0">
              <a:latin typeface="+mj-lt"/>
              <a:cs typeface="Times New Roman" panose="02020603050405020304" pitchFamily="18" charset="0"/>
            </a:rPr>
            <a:t>d</a:t>
          </a:r>
          <a:r>
            <a:rPr lang="nl-BE" sz="1500" b="0" dirty="0" smtClean="0">
              <a:latin typeface="+mj-lt"/>
            </a:rPr>
            <a:t>ans </a:t>
          </a:r>
          <a:r>
            <a:rPr lang="nl-BE" sz="1500" b="0" dirty="0" err="1" smtClean="0">
              <a:latin typeface="+mj-lt"/>
            </a:rPr>
            <a:t>le</a:t>
          </a:r>
          <a:r>
            <a:rPr lang="nl-BE" sz="1500" b="0" dirty="0" smtClean="0">
              <a:latin typeface="+mj-lt"/>
            </a:rPr>
            <a:t> </a:t>
          </a:r>
          <a:r>
            <a:rPr lang="nl-BE" sz="1500" b="0" dirty="0" err="1" smtClean="0">
              <a:latin typeface="+mj-lt"/>
            </a:rPr>
            <a:t>local</a:t>
          </a:r>
          <a:r>
            <a:rPr lang="nl-BE" sz="1500" b="0" dirty="0" smtClean="0">
              <a:latin typeface="+mj-lt"/>
            </a:rPr>
            <a:t> </a:t>
          </a:r>
          <a:r>
            <a:rPr lang="nl-BE" sz="1500" b="0" dirty="0" err="1" smtClean="0">
              <a:latin typeface="+mj-lt"/>
            </a:rPr>
            <a:t>attribué</a:t>
          </a:r>
          <a:r>
            <a:rPr lang="nl-BE" sz="1500" b="0" dirty="0" smtClean="0">
              <a:latin typeface="+mj-lt"/>
            </a:rPr>
            <a:t> à la </a:t>
          </a:r>
          <a:r>
            <a:rPr lang="nl-BE" sz="1500" b="0" dirty="0" err="1" smtClean="0">
              <a:latin typeface="+mj-lt"/>
            </a:rPr>
            <a:t>classe</a:t>
          </a:r>
          <a:r>
            <a:rPr lang="nl-BE" sz="1500" b="0" dirty="0" smtClean="0">
              <a:latin typeface="+mj-lt"/>
            </a:rPr>
            <a:t>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800" b="0" dirty="0" smtClean="0">
              <a:latin typeface="+mj-lt"/>
            </a:rPr>
            <a:t>en </a:t>
          </a:r>
          <a:r>
            <a:rPr lang="nl-BE" sz="1800" b="0" dirty="0" err="1" smtClean="0">
              <a:latin typeface="+mj-lt"/>
            </a:rPr>
            <a:t>configuration</a:t>
          </a:r>
          <a:r>
            <a:rPr lang="nl-BE" sz="1800" b="0" dirty="0" smtClean="0">
              <a:latin typeface="+mj-lt"/>
            </a:rPr>
            <a:t> “</a:t>
          </a:r>
          <a:r>
            <a:rPr lang="nl-BE" sz="1800" b="0" dirty="0" err="1" smtClean="0">
              <a:latin typeface="+mj-lt"/>
            </a:rPr>
            <a:t>conseil</a:t>
          </a:r>
          <a:r>
            <a:rPr lang="nl-BE" sz="1800" b="0" dirty="0" smtClean="0">
              <a:latin typeface="+mj-lt"/>
            </a:rPr>
            <a:t>”</a:t>
          </a:r>
        </a:p>
      </dgm:t>
    </dgm:pt>
    <dgm:pt modelId="{B3BD4276-CEFC-4D27-8018-7F59B4BF6C38}" type="parTrans" cxnId="{E5C1CA01-1C73-4DE2-B820-FEB3CA1048E4}">
      <dgm:prSet/>
      <dgm:spPr/>
      <dgm:t>
        <a:bodyPr/>
        <a:lstStyle/>
        <a:p>
          <a:endParaRPr lang="nl-BE"/>
        </a:p>
      </dgm:t>
    </dgm:pt>
    <dgm:pt modelId="{0998EDF6-14FD-4EA4-A889-ACF2916CD150}" type="sibTrans" cxnId="{E5C1CA01-1C73-4DE2-B820-FEB3CA1048E4}">
      <dgm:prSet/>
      <dgm:spPr/>
      <dgm:t>
        <a:bodyPr/>
        <a:lstStyle/>
        <a:p>
          <a:endParaRPr lang="nl-BE"/>
        </a:p>
      </dgm:t>
    </dgm:pt>
    <dgm:pt modelId="{79F20EF0-F770-4F30-83C7-659E94198DB3}">
      <dgm:prSet phldrT="[Text]" custT="1"/>
      <dgm:spPr/>
      <dgm:t>
        <a:bodyPr/>
        <a:lstStyle/>
        <a:p>
          <a:pPr marL="0" marR="0" indent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nl-BE" sz="2000" dirty="0" smtClean="0">
              <a:latin typeface="+mj-lt"/>
            </a:rPr>
            <a:t>à la suite des </a:t>
          </a:r>
          <a:r>
            <a:rPr lang="nl-BE" sz="2000" dirty="0" err="1" smtClean="0">
              <a:latin typeface="+mj-lt"/>
            </a:rPr>
            <a:t>conseils</a:t>
          </a:r>
          <a:r>
            <a:rPr lang="nl-BE" sz="2000" dirty="0" smtClean="0">
              <a:latin typeface="+mj-lt"/>
            </a:rPr>
            <a:t> de la </a:t>
          </a:r>
          <a:r>
            <a:rPr lang="nl-BE" sz="2000" dirty="0" err="1" smtClean="0">
              <a:latin typeface="+mj-lt"/>
            </a:rPr>
            <a:t>classe</a:t>
          </a:r>
          <a:endParaRPr lang="nl-BE" sz="2000" dirty="0" smtClean="0">
            <a:latin typeface="+mj-lt"/>
          </a:endParaRPr>
        </a:p>
        <a:p>
          <a:pPr marL="0" marR="0" indent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nl-BE" sz="2000" dirty="0" smtClean="0">
            <a:latin typeface="+mj-lt"/>
          </a:endParaRPr>
        </a:p>
        <a:p>
          <a:pPr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dirty="0" smtClean="0">
              <a:latin typeface="+mj-lt"/>
            </a:rPr>
            <a:t>± 15-20 minutes</a:t>
          </a:r>
        </a:p>
        <a:p>
          <a:pPr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000" dirty="0" smtClean="0">
            <a:latin typeface="+mj-lt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dirty="0" err="1" smtClean="0">
              <a:latin typeface="+mj-lt"/>
            </a:rPr>
            <a:t>tous</a:t>
          </a:r>
          <a:r>
            <a:rPr lang="nl-BE" sz="2000" dirty="0" smtClean="0">
              <a:latin typeface="+mj-lt"/>
            </a:rPr>
            <a:t> </a:t>
          </a:r>
          <a:r>
            <a:rPr lang="nl-BE" sz="2000" dirty="0" err="1" smtClean="0">
              <a:latin typeface="+mj-lt"/>
            </a:rPr>
            <a:t>rassemblés</a:t>
          </a:r>
          <a:r>
            <a:rPr lang="nl-BE" sz="2000" dirty="0" smtClean="0">
              <a:latin typeface="+mj-lt"/>
            </a:rPr>
            <a:t> dans la “grande </a:t>
          </a:r>
          <a:r>
            <a:rPr lang="nl-BE" sz="2000" dirty="0" err="1" smtClean="0">
              <a:latin typeface="+mj-lt"/>
            </a:rPr>
            <a:t>salle</a:t>
          </a:r>
          <a:r>
            <a:rPr lang="nl-BE" sz="2000" dirty="0" smtClean="0">
              <a:latin typeface="+mj-lt"/>
            </a:rPr>
            <a:t>”</a:t>
          </a:r>
        </a:p>
        <a:p>
          <a:pPr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400" dirty="0" smtClean="0"/>
        </a:p>
      </dgm:t>
    </dgm:pt>
    <dgm:pt modelId="{B0455BD0-3936-4C6B-83E1-5ED1D77BDD2D}" type="parTrans" cxnId="{990E7452-B14D-4536-8573-56FE03CE1732}">
      <dgm:prSet/>
      <dgm:spPr/>
      <dgm:t>
        <a:bodyPr/>
        <a:lstStyle/>
        <a:p>
          <a:endParaRPr lang="nl-BE"/>
        </a:p>
      </dgm:t>
    </dgm:pt>
    <dgm:pt modelId="{3FB0FF7F-0052-4B84-913E-1DBC12C03B72}" type="sibTrans" cxnId="{990E7452-B14D-4536-8573-56FE03CE1732}">
      <dgm:prSet/>
      <dgm:spPr/>
      <dgm:t>
        <a:bodyPr/>
        <a:lstStyle/>
        <a:p>
          <a:endParaRPr lang="nl-BE"/>
        </a:p>
      </dgm:t>
    </dgm:pt>
    <dgm:pt modelId="{1873A269-2175-4C28-942F-504AC5DB0F48}">
      <dgm:prSet phldrT="[Text]" custT="1"/>
      <dgm:spPr/>
      <dgm:t>
        <a:bodyPr/>
        <a:lstStyle/>
        <a:p>
          <a:pPr marL="0" marR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nl-BE" sz="2400" dirty="0" err="1" smtClean="0">
              <a:latin typeface="+mj-lt"/>
            </a:rPr>
            <a:t>lundi</a:t>
          </a:r>
          <a:r>
            <a:rPr lang="nl-BE" sz="2400" dirty="0" smtClean="0">
              <a:latin typeface="+mj-lt"/>
            </a:rPr>
            <a:t> </a:t>
          </a:r>
          <a:r>
            <a:rPr lang="nl-BE" sz="2400" dirty="0" err="1" smtClean="0">
              <a:latin typeface="+mj-lt"/>
            </a:rPr>
            <a:t>ou</a:t>
          </a:r>
          <a:r>
            <a:rPr lang="nl-BE" sz="2400" dirty="0" smtClean="0">
              <a:latin typeface="+mj-lt"/>
            </a:rPr>
            <a:t> </a:t>
          </a:r>
          <a:r>
            <a:rPr lang="nl-BE" sz="2400" dirty="0" err="1" smtClean="0">
              <a:latin typeface="+mj-lt"/>
            </a:rPr>
            <a:t>mardi</a:t>
          </a:r>
          <a:endParaRPr lang="nl-BE" sz="2400" dirty="0" smtClean="0">
            <a:latin typeface="+mj-lt"/>
          </a:endParaRPr>
        </a:p>
        <a:p>
          <a:pPr marL="0" marR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nl-BE" sz="2400" dirty="0" smtClean="0">
            <a:latin typeface="+mj-lt"/>
          </a:endParaRPr>
        </a:p>
        <a:p>
          <a:pPr marL="0" marR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nl-BE" sz="1600" dirty="0" smtClean="0">
              <a:latin typeface="+mj-lt"/>
            </a:rPr>
            <a:t>pendant 1 période de cours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nl-BE" sz="1600" dirty="0" smtClean="0">
            <a:latin typeface="+mj-lt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800" dirty="0" smtClean="0">
              <a:latin typeface="+mj-lt"/>
            </a:rPr>
            <a:t>dans </a:t>
          </a:r>
          <a:r>
            <a:rPr lang="nl-BE" sz="1800" dirty="0" err="1" smtClean="0">
              <a:latin typeface="+mj-lt"/>
            </a:rPr>
            <a:t>un</a:t>
          </a:r>
          <a:r>
            <a:rPr lang="nl-BE" sz="1800" dirty="0" smtClean="0">
              <a:latin typeface="+mj-lt"/>
            </a:rPr>
            <a:t> </a:t>
          </a:r>
          <a:r>
            <a:rPr lang="nl-BE" sz="1800" dirty="0" err="1" smtClean="0">
              <a:latin typeface="+mj-lt"/>
            </a:rPr>
            <a:t>local</a:t>
          </a:r>
          <a:r>
            <a:rPr lang="nl-BE" sz="1800" dirty="0" smtClean="0">
              <a:latin typeface="+mj-lt"/>
            </a:rPr>
            <a:t> </a:t>
          </a:r>
          <a:r>
            <a:rPr lang="nl-BE" sz="1800" dirty="0" err="1" smtClean="0">
              <a:latin typeface="+mj-lt"/>
            </a:rPr>
            <a:t>disponible</a:t>
          </a:r>
          <a:r>
            <a:rPr lang="nl-BE" sz="1800" dirty="0" smtClean="0">
              <a:latin typeface="+mj-lt"/>
            </a:rPr>
            <a:t>,</a:t>
          </a:r>
          <a:r>
            <a:rPr lang="nl-BE" sz="1800" baseline="0" dirty="0" smtClean="0">
              <a:latin typeface="+mj-lt"/>
            </a:rPr>
            <a:t> </a:t>
          </a:r>
          <a:r>
            <a:rPr lang="nl-BE" sz="1800" baseline="0" dirty="0" err="1" smtClean="0">
              <a:latin typeface="+mj-lt"/>
            </a:rPr>
            <a:t>autour</a:t>
          </a:r>
          <a:r>
            <a:rPr lang="nl-BE" sz="1800" baseline="0" dirty="0" smtClean="0">
              <a:latin typeface="+mj-lt"/>
            </a:rPr>
            <a:t> </a:t>
          </a:r>
          <a:r>
            <a:rPr lang="nl-BE" sz="1800" baseline="0" dirty="0" err="1" smtClean="0">
              <a:latin typeface="+mj-lt"/>
            </a:rPr>
            <a:t>d’une</a:t>
          </a:r>
          <a:r>
            <a:rPr lang="nl-BE" sz="1800" baseline="0" dirty="0" smtClean="0">
              <a:latin typeface="+mj-lt"/>
            </a:rPr>
            <a:t> </a:t>
          </a:r>
          <a:r>
            <a:rPr lang="nl-BE" sz="1800" baseline="0" dirty="0" err="1" smtClean="0">
              <a:latin typeface="+mj-lt"/>
            </a:rPr>
            <a:t>table</a:t>
          </a:r>
          <a:endParaRPr lang="nl-BE" sz="1800" baseline="0" dirty="0" smtClean="0">
            <a:latin typeface="+mj-lt"/>
          </a:endParaRPr>
        </a:p>
        <a:p>
          <a:pPr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000" dirty="0"/>
        </a:p>
      </dgm:t>
    </dgm:pt>
    <dgm:pt modelId="{DD1FBB64-1D9B-4054-9E20-95057F01D2CF}" type="sibTrans" cxnId="{1AEBA18C-CCF7-44E8-A96B-AA75518AC562}">
      <dgm:prSet/>
      <dgm:spPr/>
      <dgm:t>
        <a:bodyPr/>
        <a:lstStyle/>
        <a:p>
          <a:endParaRPr lang="nl-BE"/>
        </a:p>
      </dgm:t>
    </dgm:pt>
    <dgm:pt modelId="{E13B8514-4AF9-4B6A-872E-F0F69440726C}" type="parTrans" cxnId="{1AEBA18C-CCF7-44E8-A96B-AA75518AC562}">
      <dgm:prSet/>
      <dgm:spPr/>
      <dgm:t>
        <a:bodyPr/>
        <a:lstStyle/>
        <a:p>
          <a:endParaRPr lang="nl-BE"/>
        </a:p>
      </dgm:t>
    </dgm:pt>
    <dgm:pt modelId="{1E5B69AB-C4BA-45F2-9444-825AE1BB8B12}" type="pres">
      <dgm:prSet presAssocID="{76BA941C-ED92-497D-B735-EB7C23FC2F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A93EE797-1FA1-40A2-AF48-112233B1464E}" type="pres">
      <dgm:prSet presAssocID="{79B7828B-DEB1-4F3D-9C59-E8957F5CB65C}" presName="node" presStyleLbl="node1" presStyleIdx="0" presStyleCnt="4" custLinFactNeighborX="-48575" custLinFactNeighborY="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FA6861C7-2E47-4331-931E-0FB9393E5279}" type="pres">
      <dgm:prSet presAssocID="{86A63E35-6B0A-42E1-91F2-7F4064711916}" presName="sibTrans" presStyleCnt="0"/>
      <dgm:spPr/>
    </dgm:pt>
    <dgm:pt modelId="{8CDB28ED-BA3D-4FC8-B68A-FDAEC59A12DA}" type="pres">
      <dgm:prSet presAssocID="{1DE0AF8D-4C2D-41EB-AF54-35930B44943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08CE09B3-A611-483B-8BB7-547A13591CDB}" type="pres">
      <dgm:prSet presAssocID="{0998EDF6-14FD-4EA4-A889-ACF2916CD150}" presName="sibTrans" presStyleCnt="0"/>
      <dgm:spPr/>
    </dgm:pt>
    <dgm:pt modelId="{3D96C322-CC22-4951-A277-800AF4A984C7}" type="pres">
      <dgm:prSet presAssocID="{79F20EF0-F770-4F30-83C7-659E94198DB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A28B9A69-8C22-4404-AC14-B9BDB26BA76A}" type="pres">
      <dgm:prSet presAssocID="{3FB0FF7F-0052-4B84-913E-1DBC12C03B72}" presName="sibTrans" presStyleCnt="0"/>
      <dgm:spPr/>
    </dgm:pt>
    <dgm:pt modelId="{7E64A494-5EB6-46F0-A121-C95B2EF0F672}" type="pres">
      <dgm:prSet presAssocID="{1873A269-2175-4C28-942F-504AC5DB0F4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18D4858E-ADCD-450B-AC3F-5AD87BF4E158}" type="presOf" srcId="{76BA941C-ED92-497D-B735-EB7C23FC2FB4}" destId="{1E5B69AB-C4BA-45F2-9444-825AE1BB8B12}" srcOrd="0" destOrd="0" presId="urn:microsoft.com/office/officeart/2005/8/layout/hList6"/>
    <dgm:cxn modelId="{C5A5D5AE-54D9-40B6-8104-B14268F1B53C}" type="presOf" srcId="{79B7828B-DEB1-4F3D-9C59-E8957F5CB65C}" destId="{A93EE797-1FA1-40A2-AF48-112233B1464E}" srcOrd="0" destOrd="0" presId="urn:microsoft.com/office/officeart/2005/8/layout/hList6"/>
    <dgm:cxn modelId="{990E7452-B14D-4536-8573-56FE03CE1732}" srcId="{76BA941C-ED92-497D-B735-EB7C23FC2FB4}" destId="{79F20EF0-F770-4F30-83C7-659E94198DB3}" srcOrd="2" destOrd="0" parTransId="{B0455BD0-3936-4C6B-83E1-5ED1D77BDD2D}" sibTransId="{3FB0FF7F-0052-4B84-913E-1DBC12C03B72}"/>
    <dgm:cxn modelId="{E5C1CA01-1C73-4DE2-B820-FEB3CA1048E4}" srcId="{76BA941C-ED92-497D-B735-EB7C23FC2FB4}" destId="{1DE0AF8D-4C2D-41EB-AF54-35930B449432}" srcOrd="1" destOrd="0" parTransId="{B3BD4276-CEFC-4D27-8018-7F59B4BF6C38}" sibTransId="{0998EDF6-14FD-4EA4-A889-ACF2916CD150}"/>
    <dgm:cxn modelId="{1AEBA18C-CCF7-44E8-A96B-AA75518AC562}" srcId="{76BA941C-ED92-497D-B735-EB7C23FC2FB4}" destId="{1873A269-2175-4C28-942F-504AC5DB0F48}" srcOrd="3" destOrd="0" parTransId="{E13B8514-4AF9-4B6A-872E-F0F69440726C}" sibTransId="{DD1FBB64-1D9B-4054-9E20-95057F01D2CF}"/>
    <dgm:cxn modelId="{C239AC0A-5749-4352-8513-0B044D5FCD8E}" type="presOf" srcId="{1873A269-2175-4C28-942F-504AC5DB0F48}" destId="{7E64A494-5EB6-46F0-A121-C95B2EF0F672}" srcOrd="0" destOrd="0" presId="urn:microsoft.com/office/officeart/2005/8/layout/hList6"/>
    <dgm:cxn modelId="{58DCF154-AA33-45D2-9363-19B0F33D5DF0}" type="presOf" srcId="{1DE0AF8D-4C2D-41EB-AF54-35930B449432}" destId="{8CDB28ED-BA3D-4FC8-B68A-FDAEC59A12DA}" srcOrd="0" destOrd="0" presId="urn:microsoft.com/office/officeart/2005/8/layout/hList6"/>
    <dgm:cxn modelId="{004D89E8-7438-4348-AF99-1D6B51B5EC09}" srcId="{76BA941C-ED92-497D-B735-EB7C23FC2FB4}" destId="{79B7828B-DEB1-4F3D-9C59-E8957F5CB65C}" srcOrd="0" destOrd="0" parTransId="{1ADB879B-69B3-4492-A510-E4BFAECEBCE8}" sibTransId="{86A63E35-6B0A-42E1-91F2-7F4064711916}"/>
    <dgm:cxn modelId="{FA63508C-A173-48A8-A105-159272F6974E}" type="presOf" srcId="{79F20EF0-F770-4F30-83C7-659E94198DB3}" destId="{3D96C322-CC22-4951-A277-800AF4A984C7}" srcOrd="0" destOrd="0" presId="urn:microsoft.com/office/officeart/2005/8/layout/hList6"/>
    <dgm:cxn modelId="{A340CBC1-9F63-4256-AE88-4BC12139917C}" type="presParOf" srcId="{1E5B69AB-C4BA-45F2-9444-825AE1BB8B12}" destId="{A93EE797-1FA1-40A2-AF48-112233B1464E}" srcOrd="0" destOrd="0" presId="urn:microsoft.com/office/officeart/2005/8/layout/hList6"/>
    <dgm:cxn modelId="{29137DBA-E6FC-4188-8E81-22712881CE0F}" type="presParOf" srcId="{1E5B69AB-C4BA-45F2-9444-825AE1BB8B12}" destId="{FA6861C7-2E47-4331-931E-0FB9393E5279}" srcOrd="1" destOrd="0" presId="urn:microsoft.com/office/officeart/2005/8/layout/hList6"/>
    <dgm:cxn modelId="{97F70140-77CF-4866-A576-53A911DF0D33}" type="presParOf" srcId="{1E5B69AB-C4BA-45F2-9444-825AE1BB8B12}" destId="{8CDB28ED-BA3D-4FC8-B68A-FDAEC59A12DA}" srcOrd="2" destOrd="0" presId="urn:microsoft.com/office/officeart/2005/8/layout/hList6"/>
    <dgm:cxn modelId="{75E2018D-BD51-42C1-BF40-516496A63815}" type="presParOf" srcId="{1E5B69AB-C4BA-45F2-9444-825AE1BB8B12}" destId="{08CE09B3-A611-483B-8BB7-547A13591CDB}" srcOrd="3" destOrd="0" presId="urn:microsoft.com/office/officeart/2005/8/layout/hList6"/>
    <dgm:cxn modelId="{91A9F562-0BE7-4CD1-B8CB-1F23E8C1B9DF}" type="presParOf" srcId="{1E5B69AB-C4BA-45F2-9444-825AE1BB8B12}" destId="{3D96C322-CC22-4951-A277-800AF4A984C7}" srcOrd="4" destOrd="0" presId="urn:microsoft.com/office/officeart/2005/8/layout/hList6"/>
    <dgm:cxn modelId="{EB8D17D1-7131-481A-B170-0333827550A9}" type="presParOf" srcId="{1E5B69AB-C4BA-45F2-9444-825AE1BB8B12}" destId="{A28B9A69-8C22-4404-AC14-B9BDB26BA76A}" srcOrd="5" destOrd="0" presId="urn:microsoft.com/office/officeart/2005/8/layout/hList6"/>
    <dgm:cxn modelId="{A375D9DC-3440-4F97-88B8-30BFDD21A6EA}" type="presParOf" srcId="{1E5B69AB-C4BA-45F2-9444-825AE1BB8B12}" destId="{7E64A494-5EB6-46F0-A121-C95B2EF0F672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BA941C-ED92-497D-B735-EB7C23FC2FB4}" type="doc">
      <dgm:prSet loTypeId="urn:microsoft.com/office/officeart/2005/8/layout/hList6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nl-BE"/>
        </a:p>
      </dgm:t>
    </dgm:pt>
    <dgm:pt modelId="{79B7828B-DEB1-4F3D-9C59-E8957F5CB65C}">
      <dgm:prSet phldrT="[Text]" custT="1"/>
      <dgm:spPr/>
      <dgm:t>
        <a:bodyPr anchor="ctr" anchorCtr="0"/>
        <a:lstStyle/>
        <a:p>
          <a:pPr algn="l"/>
          <a:endParaRPr lang="nl-BE" sz="2300" dirty="0" smtClean="0"/>
        </a:p>
        <a:p>
          <a:pPr algn="ctr"/>
          <a:r>
            <a:rPr lang="nl-BE" sz="6000" dirty="0" err="1" smtClean="0">
              <a:latin typeface="+mj-lt"/>
            </a:rPr>
            <a:t>Rôle</a:t>
          </a:r>
          <a:r>
            <a:rPr lang="nl-BE" sz="6000" dirty="0" smtClean="0">
              <a:latin typeface="+mj-lt"/>
            </a:rPr>
            <a:t> ?</a:t>
          </a:r>
          <a:endParaRPr lang="nl-BE" sz="6000" dirty="0">
            <a:latin typeface="+mj-lt"/>
          </a:endParaRPr>
        </a:p>
      </dgm:t>
    </dgm:pt>
    <dgm:pt modelId="{1ADB879B-69B3-4492-A510-E4BFAECEBCE8}" type="parTrans" cxnId="{004D89E8-7438-4348-AF99-1D6B51B5EC09}">
      <dgm:prSet/>
      <dgm:spPr/>
      <dgm:t>
        <a:bodyPr/>
        <a:lstStyle/>
        <a:p>
          <a:endParaRPr lang="nl-BE"/>
        </a:p>
      </dgm:t>
    </dgm:pt>
    <dgm:pt modelId="{86A63E35-6B0A-42E1-91F2-7F4064711916}" type="sibTrans" cxnId="{004D89E8-7438-4348-AF99-1D6B51B5EC09}">
      <dgm:prSet/>
      <dgm:spPr/>
      <dgm:t>
        <a:bodyPr/>
        <a:lstStyle/>
        <a:p>
          <a:endParaRPr lang="nl-BE"/>
        </a:p>
      </dgm:t>
    </dgm:pt>
    <dgm:pt modelId="{D6E77734-27EF-454D-8145-420840FA2E13}">
      <dgm:prSet phldrT="[Text]"/>
      <dgm:spPr/>
      <dgm:t>
        <a:bodyPr anchor="ctr" anchorCtr="0"/>
        <a:lstStyle/>
        <a:p>
          <a:pPr algn="l"/>
          <a:endParaRPr lang="nl-BE" sz="1800" dirty="0"/>
        </a:p>
      </dgm:t>
    </dgm:pt>
    <dgm:pt modelId="{91FCFB09-3237-4E97-9C99-02EAAD1373E9}" type="parTrans" cxnId="{A5AE7BEA-4F61-4B49-AAA3-6F5B57DC98A1}">
      <dgm:prSet/>
      <dgm:spPr/>
      <dgm:t>
        <a:bodyPr/>
        <a:lstStyle/>
        <a:p>
          <a:endParaRPr lang="nl-BE"/>
        </a:p>
      </dgm:t>
    </dgm:pt>
    <dgm:pt modelId="{F539153A-5842-4A40-A8E9-2A518CBBE723}" type="sibTrans" cxnId="{A5AE7BEA-4F61-4B49-AAA3-6F5B57DC98A1}">
      <dgm:prSet/>
      <dgm:spPr/>
      <dgm:t>
        <a:bodyPr/>
        <a:lstStyle/>
        <a:p>
          <a:endParaRPr lang="nl-BE"/>
        </a:p>
      </dgm:t>
    </dgm:pt>
    <dgm:pt modelId="{1DE0AF8D-4C2D-41EB-AF54-35930B449432}">
      <dgm:prSet phldrT="[Text]" custT="1"/>
      <dgm:spPr/>
      <dgm:t>
        <a:bodyPr/>
        <a:lstStyle/>
        <a:p>
          <a:pPr algn="ctr"/>
          <a:r>
            <a:rPr lang="nl-BE" sz="2400" dirty="0" err="1" smtClean="0">
              <a:latin typeface="+mj-lt"/>
            </a:rPr>
            <a:t>gère</a:t>
          </a:r>
          <a:r>
            <a:rPr lang="nl-BE" sz="2400" dirty="0" smtClean="0">
              <a:latin typeface="+mj-lt"/>
            </a:rPr>
            <a:t> la </a:t>
          </a:r>
          <a:r>
            <a:rPr lang="nl-BE" sz="2400" dirty="0" err="1" smtClean="0">
              <a:latin typeface="+mj-lt"/>
            </a:rPr>
            <a:t>vie</a:t>
          </a:r>
          <a:r>
            <a:rPr lang="nl-BE" sz="2400" dirty="0" smtClean="0">
              <a:latin typeface="+mj-lt"/>
            </a:rPr>
            <a:t> </a:t>
          </a:r>
          <a:r>
            <a:rPr lang="nl-BE" sz="2400" dirty="0" err="1" smtClean="0">
              <a:latin typeface="+mj-lt"/>
            </a:rPr>
            <a:t>pratique</a:t>
          </a:r>
          <a:r>
            <a:rPr lang="nl-BE" sz="2400" dirty="0" smtClean="0">
              <a:latin typeface="+mj-lt"/>
            </a:rPr>
            <a:t> de la </a:t>
          </a:r>
          <a:r>
            <a:rPr lang="nl-BE" sz="2400" dirty="0" err="1" smtClean="0">
              <a:latin typeface="+mj-lt"/>
            </a:rPr>
            <a:t>classe</a:t>
          </a:r>
          <a:endParaRPr lang="nl-BE" sz="2400" dirty="0" smtClean="0">
            <a:latin typeface="+mj-lt"/>
          </a:endParaRPr>
        </a:p>
      </dgm:t>
    </dgm:pt>
    <dgm:pt modelId="{B3BD4276-CEFC-4D27-8018-7F59B4BF6C38}" type="parTrans" cxnId="{E5C1CA01-1C73-4DE2-B820-FEB3CA1048E4}">
      <dgm:prSet/>
      <dgm:spPr/>
      <dgm:t>
        <a:bodyPr/>
        <a:lstStyle/>
        <a:p>
          <a:endParaRPr lang="nl-BE"/>
        </a:p>
      </dgm:t>
    </dgm:pt>
    <dgm:pt modelId="{0998EDF6-14FD-4EA4-A889-ACF2916CD150}" type="sibTrans" cxnId="{E5C1CA01-1C73-4DE2-B820-FEB3CA1048E4}">
      <dgm:prSet/>
      <dgm:spPr/>
      <dgm:t>
        <a:bodyPr/>
        <a:lstStyle/>
        <a:p>
          <a:endParaRPr lang="nl-BE"/>
        </a:p>
      </dgm:t>
    </dgm:pt>
    <dgm:pt modelId="{79F20EF0-F770-4F30-83C7-659E94198DB3}">
      <dgm:prSet phldrT="[Text]" custT="1"/>
      <dgm:spPr/>
      <dgm:t>
        <a:bodyPr/>
        <a:lstStyle/>
        <a:p>
          <a:pPr algn="ctr"/>
          <a:r>
            <a:rPr lang="nl-BE" sz="2000" dirty="0" err="1" smtClean="0">
              <a:latin typeface="+mj-lt"/>
            </a:rPr>
            <a:t>transmet</a:t>
          </a:r>
          <a:r>
            <a:rPr lang="nl-BE" sz="2000" dirty="0" smtClean="0">
              <a:latin typeface="+mj-lt"/>
            </a:rPr>
            <a:t> des </a:t>
          </a:r>
          <a:r>
            <a:rPr lang="nl-BE" sz="2000" dirty="0" err="1" smtClean="0">
              <a:latin typeface="+mj-lt"/>
            </a:rPr>
            <a:t>infos</a:t>
          </a:r>
          <a:r>
            <a:rPr lang="nl-BE" sz="2000" dirty="0" smtClean="0">
              <a:latin typeface="+mj-lt"/>
            </a:rPr>
            <a:t> au niveau</a:t>
          </a:r>
          <a:r>
            <a:rPr lang="nl-BE" sz="2000" baseline="0" dirty="0" smtClean="0">
              <a:latin typeface="+mj-lt"/>
            </a:rPr>
            <a:t> du </a:t>
          </a:r>
          <a:r>
            <a:rPr lang="nl-BE" sz="2000" baseline="0" dirty="0" err="1" smtClean="0">
              <a:latin typeface="+mj-lt"/>
            </a:rPr>
            <a:t>degré</a:t>
          </a:r>
          <a:endParaRPr lang="nl-BE" sz="2000" baseline="0" dirty="0" smtClean="0">
            <a:latin typeface="+mj-lt"/>
          </a:endParaRPr>
        </a:p>
        <a:p>
          <a:pPr algn="ctr"/>
          <a:r>
            <a:rPr lang="nl-BE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↓</a:t>
          </a:r>
          <a:endParaRPr lang="nl-BE" sz="2000" baseline="0" dirty="0" smtClean="0">
            <a:latin typeface="+mj-lt"/>
          </a:endParaRPr>
        </a:p>
        <a:p>
          <a:pPr algn="ctr"/>
          <a:r>
            <a:rPr lang="nl-BE" sz="2000" baseline="0" dirty="0" err="1" smtClean="0">
              <a:latin typeface="+mj-lt"/>
            </a:rPr>
            <a:t>espace</a:t>
          </a:r>
          <a:r>
            <a:rPr lang="nl-BE" sz="2000" baseline="0" dirty="0" smtClean="0">
              <a:latin typeface="+mj-lt"/>
            </a:rPr>
            <a:t> privilégié dans </a:t>
          </a:r>
          <a:r>
            <a:rPr lang="nl-BE" sz="2000" baseline="0" dirty="0" err="1" smtClean="0">
              <a:latin typeface="+mj-lt"/>
            </a:rPr>
            <a:t>l’exercice</a:t>
          </a:r>
          <a:r>
            <a:rPr lang="nl-BE" sz="2000" baseline="0" dirty="0" smtClean="0">
              <a:latin typeface="+mj-lt"/>
            </a:rPr>
            <a:t> de la prise de </a:t>
          </a:r>
          <a:r>
            <a:rPr lang="nl-BE" sz="2000" baseline="0" dirty="0" err="1" smtClean="0">
              <a:latin typeface="+mj-lt"/>
            </a:rPr>
            <a:t>parole</a:t>
          </a:r>
          <a:r>
            <a:rPr lang="nl-BE" sz="2000" baseline="0" dirty="0" smtClean="0">
              <a:latin typeface="+mj-lt"/>
            </a:rPr>
            <a:t> en public</a:t>
          </a:r>
          <a:endParaRPr lang="nl-BE" sz="2000" dirty="0" smtClean="0">
            <a:latin typeface="+mj-lt"/>
          </a:endParaRPr>
        </a:p>
      </dgm:t>
    </dgm:pt>
    <dgm:pt modelId="{B0455BD0-3936-4C6B-83E1-5ED1D77BDD2D}" type="parTrans" cxnId="{990E7452-B14D-4536-8573-56FE03CE1732}">
      <dgm:prSet/>
      <dgm:spPr/>
      <dgm:t>
        <a:bodyPr/>
        <a:lstStyle/>
        <a:p>
          <a:endParaRPr lang="nl-BE"/>
        </a:p>
      </dgm:t>
    </dgm:pt>
    <dgm:pt modelId="{3FB0FF7F-0052-4B84-913E-1DBC12C03B72}" type="sibTrans" cxnId="{990E7452-B14D-4536-8573-56FE03CE1732}">
      <dgm:prSet/>
      <dgm:spPr/>
      <dgm:t>
        <a:bodyPr/>
        <a:lstStyle/>
        <a:p>
          <a:endParaRPr lang="nl-BE"/>
        </a:p>
      </dgm:t>
    </dgm:pt>
    <dgm:pt modelId="{1873A269-2175-4C28-942F-504AC5DB0F48}">
      <dgm:prSet phldrT="[Text]" custT="1"/>
      <dgm:spPr/>
      <dgm:t>
        <a:bodyPr/>
        <a:lstStyle/>
        <a:p>
          <a:pPr algn="ctr"/>
          <a:r>
            <a:rPr lang="nl-BE" sz="1600" dirty="0" err="1" smtClean="0">
              <a:latin typeface="+mj-lt"/>
            </a:rPr>
            <a:t>transmet</a:t>
          </a:r>
          <a:r>
            <a:rPr lang="nl-BE" sz="1600" dirty="0" smtClean="0">
              <a:latin typeface="+mj-lt"/>
            </a:rPr>
            <a:t> </a:t>
          </a:r>
          <a:r>
            <a:rPr lang="nl-BE" sz="1600" dirty="0" err="1" smtClean="0">
              <a:latin typeface="+mj-lt"/>
            </a:rPr>
            <a:t>l’information</a:t>
          </a:r>
          <a:r>
            <a:rPr lang="nl-BE" sz="1600" dirty="0" smtClean="0">
              <a:latin typeface="+mj-lt"/>
            </a:rPr>
            <a:t> au niveau de </a:t>
          </a:r>
          <a:r>
            <a:rPr lang="nl-BE" sz="1600" dirty="0" err="1" smtClean="0">
              <a:latin typeface="+mj-lt"/>
            </a:rPr>
            <a:t>l’école</a:t>
          </a:r>
          <a:endParaRPr lang="nl-BE" sz="1600" dirty="0" smtClean="0">
            <a:latin typeface="+mj-lt"/>
          </a:endParaRPr>
        </a:p>
        <a:p>
          <a:pPr algn="ctr"/>
          <a:endParaRPr lang="nl-BE" sz="1200" dirty="0" smtClean="0">
            <a:latin typeface="+mj-lt"/>
          </a:endParaRPr>
        </a:p>
        <a:p>
          <a:pPr algn="ctr"/>
          <a:r>
            <a:rPr lang="nl-BE" sz="1600" dirty="0" smtClean="0">
              <a:latin typeface="+mj-lt"/>
            </a:rPr>
            <a:t>fixe </a:t>
          </a:r>
          <a:r>
            <a:rPr lang="nl-BE" sz="1600" dirty="0" err="1" smtClean="0">
              <a:latin typeface="+mj-lt"/>
            </a:rPr>
            <a:t>l’ordre</a:t>
          </a:r>
          <a:r>
            <a:rPr lang="nl-BE" sz="1600" dirty="0" smtClean="0">
              <a:latin typeface="+mj-lt"/>
            </a:rPr>
            <a:t> du jour des </a:t>
          </a:r>
          <a:r>
            <a:rPr lang="nl-BE" sz="1600" dirty="0" err="1" smtClean="0">
              <a:latin typeface="+mj-lt"/>
            </a:rPr>
            <a:t>conseils</a:t>
          </a:r>
          <a:r>
            <a:rPr lang="nl-BE" sz="1600" dirty="0" smtClean="0">
              <a:latin typeface="+mj-lt"/>
            </a:rPr>
            <a:t> de la </a:t>
          </a:r>
          <a:r>
            <a:rPr lang="nl-BE" sz="1600" dirty="0" err="1" smtClean="0">
              <a:latin typeface="+mj-lt"/>
            </a:rPr>
            <a:t>classe</a:t>
          </a:r>
          <a:endParaRPr lang="nl-BE" sz="1600" dirty="0" smtClean="0">
            <a:latin typeface="+mj-lt"/>
          </a:endParaRPr>
        </a:p>
        <a:p>
          <a:pPr algn="ctr"/>
          <a:endParaRPr lang="nl-BE" sz="1200" dirty="0" smtClean="0">
            <a:latin typeface="+mj-lt"/>
          </a:endParaRPr>
        </a:p>
        <a:p>
          <a:pPr algn="ctr"/>
          <a:r>
            <a:rPr lang="nl-BE" sz="1600" dirty="0" smtClean="0">
              <a:latin typeface="+mj-lt"/>
            </a:rPr>
            <a:t>valide</a:t>
          </a:r>
          <a:r>
            <a:rPr lang="nl-BE" sz="1600" baseline="0" dirty="0" smtClean="0">
              <a:latin typeface="+mj-lt"/>
            </a:rPr>
            <a:t> la </a:t>
          </a:r>
          <a:r>
            <a:rPr lang="nl-BE" sz="1600" baseline="0" dirty="0" err="1" smtClean="0">
              <a:latin typeface="+mj-lt"/>
            </a:rPr>
            <a:t>création</a:t>
          </a:r>
          <a:r>
            <a:rPr lang="nl-BE" sz="1600" baseline="0" dirty="0" smtClean="0">
              <a:latin typeface="+mj-lt"/>
            </a:rPr>
            <a:t> de </a:t>
          </a:r>
          <a:r>
            <a:rPr lang="nl-BE" sz="1600" baseline="0" dirty="0" err="1" smtClean="0">
              <a:latin typeface="+mj-lt"/>
            </a:rPr>
            <a:t>commissions</a:t>
          </a:r>
          <a:endParaRPr lang="nl-BE" sz="1600" baseline="0" dirty="0" smtClean="0">
            <a:latin typeface="+mj-lt"/>
          </a:endParaRPr>
        </a:p>
        <a:p>
          <a:pPr algn="ctr"/>
          <a:endParaRPr lang="nl-BE" sz="1200" baseline="0" dirty="0" smtClean="0">
            <a:latin typeface="+mj-lt"/>
          </a:endParaRPr>
        </a:p>
        <a:p>
          <a:pPr algn="ctr"/>
          <a:r>
            <a:rPr lang="nl-BE" sz="1600" baseline="0" dirty="0" err="1" smtClean="0">
              <a:latin typeface="+mj-lt"/>
            </a:rPr>
            <a:t>prend</a:t>
          </a:r>
          <a:r>
            <a:rPr lang="nl-BE" sz="1600" baseline="0" dirty="0" smtClean="0">
              <a:latin typeface="+mj-lt"/>
            </a:rPr>
            <a:t> des </a:t>
          </a:r>
          <a:r>
            <a:rPr lang="nl-BE" sz="1600" baseline="0" dirty="0" err="1" smtClean="0">
              <a:latin typeface="+mj-lt"/>
            </a:rPr>
            <a:t>décisions</a:t>
          </a:r>
          <a:r>
            <a:rPr lang="nl-BE" sz="1600" baseline="0" dirty="0" smtClean="0">
              <a:latin typeface="+mj-lt"/>
            </a:rPr>
            <a:t> quant au </a:t>
          </a:r>
          <a:r>
            <a:rPr lang="nl-BE" sz="1600" baseline="0" dirty="0" err="1" smtClean="0">
              <a:latin typeface="+mj-lt"/>
            </a:rPr>
            <a:t>fonctionnement</a:t>
          </a:r>
          <a:r>
            <a:rPr lang="nl-BE" sz="1600" baseline="0" dirty="0" smtClean="0">
              <a:latin typeface="+mj-lt"/>
            </a:rPr>
            <a:t> de </a:t>
          </a:r>
          <a:r>
            <a:rPr lang="nl-BE" sz="1600" baseline="0" dirty="0" err="1" smtClean="0">
              <a:latin typeface="+mj-lt"/>
            </a:rPr>
            <a:t>l’école</a:t>
          </a:r>
          <a:endParaRPr lang="nl-BE" sz="1600" dirty="0">
            <a:latin typeface="+mj-lt"/>
          </a:endParaRPr>
        </a:p>
      </dgm:t>
    </dgm:pt>
    <dgm:pt modelId="{DD1FBB64-1D9B-4054-9E20-95057F01D2CF}" type="sibTrans" cxnId="{1AEBA18C-CCF7-44E8-A96B-AA75518AC562}">
      <dgm:prSet/>
      <dgm:spPr/>
      <dgm:t>
        <a:bodyPr/>
        <a:lstStyle/>
        <a:p>
          <a:endParaRPr lang="nl-BE"/>
        </a:p>
      </dgm:t>
    </dgm:pt>
    <dgm:pt modelId="{E13B8514-4AF9-4B6A-872E-F0F69440726C}" type="parTrans" cxnId="{1AEBA18C-CCF7-44E8-A96B-AA75518AC562}">
      <dgm:prSet/>
      <dgm:spPr/>
      <dgm:t>
        <a:bodyPr/>
        <a:lstStyle/>
        <a:p>
          <a:endParaRPr lang="nl-BE"/>
        </a:p>
      </dgm:t>
    </dgm:pt>
    <dgm:pt modelId="{1E5B69AB-C4BA-45F2-9444-825AE1BB8B12}" type="pres">
      <dgm:prSet presAssocID="{76BA941C-ED92-497D-B735-EB7C23FC2F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A93EE797-1FA1-40A2-AF48-112233B1464E}" type="pres">
      <dgm:prSet presAssocID="{79B7828B-DEB1-4F3D-9C59-E8957F5CB65C}" presName="node" presStyleLbl="node1" presStyleIdx="0" presStyleCnt="4" custLinFactNeighborX="-1358" custLinFactNeighborY="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FA6861C7-2E47-4331-931E-0FB9393E5279}" type="pres">
      <dgm:prSet presAssocID="{86A63E35-6B0A-42E1-91F2-7F4064711916}" presName="sibTrans" presStyleCnt="0"/>
      <dgm:spPr/>
    </dgm:pt>
    <dgm:pt modelId="{8CDB28ED-BA3D-4FC8-B68A-FDAEC59A12DA}" type="pres">
      <dgm:prSet presAssocID="{1DE0AF8D-4C2D-41EB-AF54-35930B44943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08CE09B3-A611-483B-8BB7-547A13591CDB}" type="pres">
      <dgm:prSet presAssocID="{0998EDF6-14FD-4EA4-A889-ACF2916CD150}" presName="sibTrans" presStyleCnt="0"/>
      <dgm:spPr/>
    </dgm:pt>
    <dgm:pt modelId="{3D96C322-CC22-4951-A277-800AF4A984C7}" type="pres">
      <dgm:prSet presAssocID="{79F20EF0-F770-4F30-83C7-659E94198DB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A28B9A69-8C22-4404-AC14-B9BDB26BA76A}" type="pres">
      <dgm:prSet presAssocID="{3FB0FF7F-0052-4B84-913E-1DBC12C03B72}" presName="sibTrans" presStyleCnt="0"/>
      <dgm:spPr/>
    </dgm:pt>
    <dgm:pt modelId="{7E64A494-5EB6-46F0-A121-C95B2EF0F672}" type="pres">
      <dgm:prSet presAssocID="{1873A269-2175-4C28-942F-504AC5DB0F4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37C79CAB-EA73-49A2-9DE8-FA64B71B28A5}" type="presOf" srcId="{76BA941C-ED92-497D-B735-EB7C23FC2FB4}" destId="{1E5B69AB-C4BA-45F2-9444-825AE1BB8B12}" srcOrd="0" destOrd="0" presId="urn:microsoft.com/office/officeart/2005/8/layout/hList6"/>
    <dgm:cxn modelId="{CEC4B8A1-EA56-4B34-9D01-41B456AFE0AD}" type="presOf" srcId="{1DE0AF8D-4C2D-41EB-AF54-35930B449432}" destId="{8CDB28ED-BA3D-4FC8-B68A-FDAEC59A12DA}" srcOrd="0" destOrd="0" presId="urn:microsoft.com/office/officeart/2005/8/layout/hList6"/>
    <dgm:cxn modelId="{004D89E8-7438-4348-AF99-1D6B51B5EC09}" srcId="{76BA941C-ED92-497D-B735-EB7C23FC2FB4}" destId="{79B7828B-DEB1-4F3D-9C59-E8957F5CB65C}" srcOrd="0" destOrd="0" parTransId="{1ADB879B-69B3-4492-A510-E4BFAECEBCE8}" sibTransId="{86A63E35-6B0A-42E1-91F2-7F4064711916}"/>
    <dgm:cxn modelId="{A5AE7BEA-4F61-4B49-AAA3-6F5B57DC98A1}" srcId="{79B7828B-DEB1-4F3D-9C59-E8957F5CB65C}" destId="{D6E77734-27EF-454D-8145-420840FA2E13}" srcOrd="0" destOrd="0" parTransId="{91FCFB09-3237-4E97-9C99-02EAAD1373E9}" sibTransId="{F539153A-5842-4A40-A8E9-2A518CBBE723}"/>
    <dgm:cxn modelId="{990E7452-B14D-4536-8573-56FE03CE1732}" srcId="{76BA941C-ED92-497D-B735-EB7C23FC2FB4}" destId="{79F20EF0-F770-4F30-83C7-659E94198DB3}" srcOrd="2" destOrd="0" parTransId="{B0455BD0-3936-4C6B-83E1-5ED1D77BDD2D}" sibTransId="{3FB0FF7F-0052-4B84-913E-1DBC12C03B72}"/>
    <dgm:cxn modelId="{0AEE12B0-5F96-4C69-9D9F-F68038C31513}" type="presOf" srcId="{1873A269-2175-4C28-942F-504AC5DB0F48}" destId="{7E64A494-5EB6-46F0-A121-C95B2EF0F672}" srcOrd="0" destOrd="0" presId="urn:microsoft.com/office/officeart/2005/8/layout/hList6"/>
    <dgm:cxn modelId="{1AEBA18C-CCF7-44E8-A96B-AA75518AC562}" srcId="{76BA941C-ED92-497D-B735-EB7C23FC2FB4}" destId="{1873A269-2175-4C28-942F-504AC5DB0F48}" srcOrd="3" destOrd="0" parTransId="{E13B8514-4AF9-4B6A-872E-F0F69440726C}" sibTransId="{DD1FBB64-1D9B-4054-9E20-95057F01D2CF}"/>
    <dgm:cxn modelId="{A197F22A-121A-4DE5-9E45-D527159BA503}" type="presOf" srcId="{79B7828B-DEB1-4F3D-9C59-E8957F5CB65C}" destId="{A93EE797-1FA1-40A2-AF48-112233B1464E}" srcOrd="0" destOrd="0" presId="urn:microsoft.com/office/officeart/2005/8/layout/hList6"/>
    <dgm:cxn modelId="{B424CEC9-1841-4D4D-B442-71AA954A0016}" type="presOf" srcId="{79F20EF0-F770-4F30-83C7-659E94198DB3}" destId="{3D96C322-CC22-4951-A277-800AF4A984C7}" srcOrd="0" destOrd="0" presId="urn:microsoft.com/office/officeart/2005/8/layout/hList6"/>
    <dgm:cxn modelId="{E5C1CA01-1C73-4DE2-B820-FEB3CA1048E4}" srcId="{76BA941C-ED92-497D-B735-EB7C23FC2FB4}" destId="{1DE0AF8D-4C2D-41EB-AF54-35930B449432}" srcOrd="1" destOrd="0" parTransId="{B3BD4276-CEFC-4D27-8018-7F59B4BF6C38}" sibTransId="{0998EDF6-14FD-4EA4-A889-ACF2916CD150}"/>
    <dgm:cxn modelId="{4C910729-4040-4A08-8E43-9DDFD388AC07}" type="presOf" srcId="{D6E77734-27EF-454D-8145-420840FA2E13}" destId="{A93EE797-1FA1-40A2-AF48-112233B1464E}" srcOrd="0" destOrd="1" presId="urn:microsoft.com/office/officeart/2005/8/layout/hList6"/>
    <dgm:cxn modelId="{58DCCC2B-73E3-4E95-A86C-9A71113C7441}" type="presParOf" srcId="{1E5B69AB-C4BA-45F2-9444-825AE1BB8B12}" destId="{A93EE797-1FA1-40A2-AF48-112233B1464E}" srcOrd="0" destOrd="0" presId="urn:microsoft.com/office/officeart/2005/8/layout/hList6"/>
    <dgm:cxn modelId="{AC2ECC0E-4646-4B18-9EC0-5E7C48AC41AE}" type="presParOf" srcId="{1E5B69AB-C4BA-45F2-9444-825AE1BB8B12}" destId="{FA6861C7-2E47-4331-931E-0FB9393E5279}" srcOrd="1" destOrd="0" presId="urn:microsoft.com/office/officeart/2005/8/layout/hList6"/>
    <dgm:cxn modelId="{39C52BCA-A599-4015-8B1A-CB4BD479F30A}" type="presParOf" srcId="{1E5B69AB-C4BA-45F2-9444-825AE1BB8B12}" destId="{8CDB28ED-BA3D-4FC8-B68A-FDAEC59A12DA}" srcOrd="2" destOrd="0" presId="urn:microsoft.com/office/officeart/2005/8/layout/hList6"/>
    <dgm:cxn modelId="{53131FA3-829C-435A-83BD-44ACEDD1C2C3}" type="presParOf" srcId="{1E5B69AB-C4BA-45F2-9444-825AE1BB8B12}" destId="{08CE09B3-A611-483B-8BB7-547A13591CDB}" srcOrd="3" destOrd="0" presId="urn:microsoft.com/office/officeart/2005/8/layout/hList6"/>
    <dgm:cxn modelId="{C227DBCE-03C7-471E-B2AF-38126EB52241}" type="presParOf" srcId="{1E5B69AB-C4BA-45F2-9444-825AE1BB8B12}" destId="{3D96C322-CC22-4951-A277-800AF4A984C7}" srcOrd="4" destOrd="0" presId="urn:microsoft.com/office/officeart/2005/8/layout/hList6"/>
    <dgm:cxn modelId="{367FF356-1FE6-4532-BA36-8A8B69208C5D}" type="presParOf" srcId="{1E5B69AB-C4BA-45F2-9444-825AE1BB8B12}" destId="{A28B9A69-8C22-4404-AC14-B9BDB26BA76A}" srcOrd="5" destOrd="0" presId="urn:microsoft.com/office/officeart/2005/8/layout/hList6"/>
    <dgm:cxn modelId="{7AF005DF-88EC-466F-808F-D46FB727107B}" type="presParOf" srcId="{1E5B69AB-C4BA-45F2-9444-825AE1BB8B12}" destId="{7E64A494-5EB6-46F0-A121-C95B2EF0F672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2CE1BC-EEC5-4CEE-AC5D-5D07DFD82088}" type="doc">
      <dgm:prSet loTypeId="urn:microsoft.com/office/officeart/2005/8/layout/process1" loCatId="process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nl-BE"/>
        </a:p>
      </dgm:t>
    </dgm:pt>
    <dgm:pt modelId="{72A3D0B6-AE50-4BDE-AB73-BDF982FD9F3F}">
      <dgm:prSet phldrT="[Text]" custT="1"/>
      <dgm:spPr/>
      <dgm:t>
        <a:bodyPr/>
        <a:lstStyle/>
        <a:p>
          <a:pPr algn="ctr"/>
          <a:r>
            <a:rPr lang="nl-BE" sz="2800" b="1" dirty="0" err="1" smtClean="0">
              <a:latin typeface="+mj-lt"/>
            </a:rPr>
            <a:t>évaluation</a:t>
          </a:r>
          <a:r>
            <a:rPr lang="nl-BE" sz="2800" b="1" dirty="0" smtClean="0">
              <a:latin typeface="+mj-lt"/>
            </a:rPr>
            <a:t> continue</a:t>
          </a:r>
          <a:endParaRPr lang="nl-BE" sz="2400" b="1" dirty="0">
            <a:latin typeface="+mj-lt"/>
          </a:endParaRPr>
        </a:p>
      </dgm:t>
    </dgm:pt>
    <dgm:pt modelId="{3D4CEF3F-38D3-4849-9BFE-7929E01CC9C0}" type="parTrans" cxnId="{9033BA20-3BED-49D7-8E1B-89D872CF6855}">
      <dgm:prSet/>
      <dgm:spPr/>
      <dgm:t>
        <a:bodyPr/>
        <a:lstStyle/>
        <a:p>
          <a:endParaRPr lang="nl-BE"/>
        </a:p>
      </dgm:t>
    </dgm:pt>
    <dgm:pt modelId="{AE092091-6882-470B-970A-AE3E8DA028A8}" type="sibTrans" cxnId="{9033BA20-3BED-49D7-8E1B-89D872CF6855}">
      <dgm:prSet/>
      <dgm:spPr/>
      <dgm:t>
        <a:bodyPr/>
        <a:lstStyle/>
        <a:p>
          <a:endParaRPr lang="nl-BE"/>
        </a:p>
      </dgm:t>
    </dgm:pt>
    <dgm:pt modelId="{A1AF370E-BFA2-4226-88AD-6246C997F1D7}">
      <dgm:prSet phldrT="[Text]" custT="1"/>
      <dgm:spPr/>
      <dgm:t>
        <a:bodyPr/>
        <a:lstStyle/>
        <a:p>
          <a:r>
            <a:rPr lang="nl-BE" sz="3200" b="1" dirty="0" smtClean="0">
              <a:latin typeface="+mj-lt"/>
            </a:rPr>
            <a:t>examens</a:t>
          </a:r>
        </a:p>
        <a:p>
          <a:r>
            <a:rPr lang="nl-BE" sz="2000" b="0" i="0" dirty="0" smtClean="0">
              <a:latin typeface="+mj-lt"/>
            </a:rPr>
            <a:t>à </a:t>
          </a:r>
          <a:r>
            <a:rPr lang="nl-BE" sz="2000" b="0" i="0" dirty="0" err="1" smtClean="0">
              <a:latin typeface="+mj-lt"/>
            </a:rPr>
            <a:t>partir</a:t>
          </a:r>
          <a:r>
            <a:rPr lang="nl-BE" sz="2000" b="0" i="0" dirty="0" smtClean="0">
              <a:latin typeface="+mj-lt"/>
            </a:rPr>
            <a:t> de la 3</a:t>
          </a:r>
          <a:r>
            <a:rPr lang="nl-BE" sz="2000" b="0" i="0" baseline="30000" dirty="0" smtClean="0">
              <a:latin typeface="+mj-lt"/>
            </a:rPr>
            <a:t>e</a:t>
          </a:r>
        </a:p>
        <a:p>
          <a:r>
            <a:rPr lang="nl-BE" sz="1400" b="0" i="0" baseline="0" dirty="0" smtClean="0">
              <a:latin typeface="+mj-lt"/>
            </a:rPr>
            <a:t>(de </a:t>
          </a:r>
          <a:r>
            <a:rPr lang="nl-BE" sz="1400" b="0" i="0" baseline="0" dirty="0" err="1" smtClean="0">
              <a:latin typeface="+mj-lt"/>
            </a:rPr>
            <a:t>façon</a:t>
          </a:r>
          <a:r>
            <a:rPr lang="nl-BE" sz="1400" b="0" i="0" baseline="0" dirty="0" smtClean="0">
              <a:latin typeface="+mj-lt"/>
            </a:rPr>
            <a:t> </a:t>
          </a:r>
          <a:r>
            <a:rPr lang="nl-BE" sz="1400" b="0" i="0" baseline="0" dirty="0" err="1" smtClean="0">
              <a:latin typeface="+mj-lt"/>
            </a:rPr>
            <a:t>progressive</a:t>
          </a:r>
          <a:r>
            <a:rPr lang="nl-BE" sz="1400" b="0" i="0" baseline="0" dirty="0" smtClean="0">
              <a:latin typeface="+mj-lt"/>
            </a:rPr>
            <a:t>) </a:t>
          </a:r>
          <a:endParaRPr lang="nl-BE" sz="1200" baseline="0" dirty="0">
            <a:latin typeface="+mj-lt"/>
          </a:endParaRPr>
        </a:p>
      </dgm:t>
    </dgm:pt>
    <dgm:pt modelId="{CF381C91-D756-489D-8788-16DA3A3EDC42}" type="parTrans" cxnId="{164F954B-2440-4145-92DC-DA6F3D47CC71}">
      <dgm:prSet/>
      <dgm:spPr/>
      <dgm:t>
        <a:bodyPr/>
        <a:lstStyle/>
        <a:p>
          <a:endParaRPr lang="nl-BE"/>
        </a:p>
      </dgm:t>
    </dgm:pt>
    <dgm:pt modelId="{5A0A53E4-D54A-4C90-8851-F57F3A5CE06C}" type="sibTrans" cxnId="{164F954B-2440-4145-92DC-DA6F3D47CC71}">
      <dgm:prSet/>
      <dgm:spPr/>
      <dgm:t>
        <a:bodyPr/>
        <a:lstStyle/>
        <a:p>
          <a:endParaRPr lang="nl-BE"/>
        </a:p>
      </dgm:t>
    </dgm:pt>
    <dgm:pt modelId="{1FD33B6B-C5C8-4C2A-B339-4CB8382FCE67}">
      <dgm:prSet phldrT="[Text]" custT="1"/>
      <dgm:spPr/>
      <dgm:t>
        <a:bodyPr/>
        <a:lstStyle/>
        <a:p>
          <a:r>
            <a:rPr lang="nl-BE" sz="3200" b="1" dirty="0" err="1" smtClean="0">
              <a:latin typeface="+mj-lt"/>
            </a:rPr>
            <a:t>épreuves</a:t>
          </a:r>
          <a:r>
            <a:rPr lang="nl-BE" sz="3200" b="1" dirty="0" smtClean="0">
              <a:latin typeface="+mj-lt"/>
            </a:rPr>
            <a:t> </a:t>
          </a:r>
          <a:r>
            <a:rPr lang="nl-BE" sz="3200" b="1" dirty="0" err="1" smtClean="0">
              <a:latin typeface="+mj-lt"/>
            </a:rPr>
            <a:t>externes</a:t>
          </a:r>
          <a:endParaRPr lang="nl-BE" sz="3200" b="1" dirty="0" smtClean="0">
            <a:latin typeface="+mj-lt"/>
          </a:endParaRPr>
        </a:p>
        <a:p>
          <a:r>
            <a:rPr lang="nl-BE" sz="2000" dirty="0" smtClean="0">
              <a:latin typeface="+mj-lt"/>
            </a:rPr>
            <a:t>CE1D en 2</a:t>
          </a:r>
          <a:r>
            <a:rPr lang="nl-BE" sz="2000" baseline="30000" dirty="0" smtClean="0">
              <a:latin typeface="+mj-lt"/>
            </a:rPr>
            <a:t>e</a:t>
          </a:r>
        </a:p>
        <a:p>
          <a:r>
            <a:rPr lang="nl-BE" sz="2000" dirty="0" smtClean="0">
              <a:latin typeface="+mj-lt"/>
            </a:rPr>
            <a:t>CESS en 6</a:t>
          </a:r>
          <a:r>
            <a:rPr lang="nl-BE" sz="2000" baseline="30000" dirty="0" smtClean="0">
              <a:latin typeface="+mj-lt"/>
            </a:rPr>
            <a:t>e</a:t>
          </a:r>
          <a:r>
            <a:rPr lang="nl-BE" sz="2000" dirty="0" smtClean="0">
              <a:latin typeface="+mj-lt"/>
            </a:rPr>
            <a:t> </a:t>
          </a:r>
          <a:endParaRPr lang="nl-BE" sz="2000" dirty="0">
            <a:latin typeface="+mj-lt"/>
          </a:endParaRPr>
        </a:p>
      </dgm:t>
    </dgm:pt>
    <dgm:pt modelId="{9B630CFD-DBA6-4F6D-9568-BB95E4EDCD2D}" type="parTrans" cxnId="{967F1901-55AB-4EDE-9EF7-DD278739B3D4}">
      <dgm:prSet/>
      <dgm:spPr/>
      <dgm:t>
        <a:bodyPr/>
        <a:lstStyle/>
        <a:p>
          <a:endParaRPr lang="nl-BE"/>
        </a:p>
      </dgm:t>
    </dgm:pt>
    <dgm:pt modelId="{890B33C6-67B7-4069-BE68-9ED6C9F2824B}" type="sibTrans" cxnId="{967F1901-55AB-4EDE-9EF7-DD278739B3D4}">
      <dgm:prSet/>
      <dgm:spPr/>
      <dgm:t>
        <a:bodyPr/>
        <a:lstStyle/>
        <a:p>
          <a:endParaRPr lang="nl-BE"/>
        </a:p>
      </dgm:t>
    </dgm:pt>
    <dgm:pt modelId="{CA383F4F-4333-40A0-9824-735C9B6C2583}">
      <dgm:prSet phldrT="[Text]" custT="1"/>
      <dgm:spPr/>
      <dgm:t>
        <a:bodyPr/>
        <a:lstStyle/>
        <a:p>
          <a:r>
            <a:rPr lang="nl-BE" sz="2800" b="1" dirty="0" err="1" smtClean="0">
              <a:latin typeface="+mj-lt"/>
            </a:rPr>
            <a:t>évaluationALPE</a:t>
          </a:r>
          <a:endParaRPr lang="nl-BE" sz="2800" b="1" dirty="0" smtClean="0">
            <a:latin typeface="+mj-lt"/>
          </a:endParaRPr>
        </a:p>
        <a:p>
          <a:r>
            <a:rPr lang="nl-BE" sz="2000" dirty="0" smtClean="0">
              <a:latin typeface="+mj-lt"/>
            </a:rPr>
            <a:t>auto-</a:t>
          </a:r>
          <a:r>
            <a:rPr lang="nl-BE" sz="2000" dirty="0" err="1" smtClean="0">
              <a:latin typeface="+mj-lt"/>
            </a:rPr>
            <a:t>évaluation</a:t>
          </a:r>
          <a:endParaRPr lang="nl-BE" sz="2000" dirty="0" smtClean="0">
            <a:latin typeface="+mj-lt"/>
          </a:endParaRPr>
        </a:p>
        <a:p>
          <a:r>
            <a:rPr lang="nl-BE" sz="1200" dirty="0" smtClean="0">
              <a:latin typeface="+mj-lt"/>
            </a:rPr>
            <a:t>revue par </a:t>
          </a:r>
          <a:r>
            <a:rPr lang="nl-BE" sz="1200" dirty="0" err="1" smtClean="0">
              <a:latin typeface="+mj-lt"/>
            </a:rPr>
            <a:t>le</a:t>
          </a:r>
          <a:r>
            <a:rPr lang="nl-BE" sz="1200" dirty="0" smtClean="0">
              <a:latin typeface="+mj-lt"/>
            </a:rPr>
            <a:t> titulaire</a:t>
          </a:r>
        </a:p>
        <a:p>
          <a:r>
            <a:rPr lang="nl-BE" sz="1200" dirty="0" err="1" smtClean="0">
              <a:latin typeface="+mj-lt"/>
            </a:rPr>
            <a:t>signée</a:t>
          </a:r>
          <a:r>
            <a:rPr lang="nl-BE" sz="1200" dirty="0" smtClean="0">
              <a:latin typeface="+mj-lt"/>
            </a:rPr>
            <a:t> par la </a:t>
          </a:r>
          <a:r>
            <a:rPr lang="nl-BE" sz="1200" dirty="0" err="1" smtClean="0">
              <a:latin typeface="+mj-lt"/>
            </a:rPr>
            <a:t>coordiantrice</a:t>
          </a:r>
          <a:endParaRPr lang="nl-BE" sz="1200" dirty="0">
            <a:latin typeface="+mj-lt"/>
          </a:endParaRPr>
        </a:p>
      </dgm:t>
    </dgm:pt>
    <dgm:pt modelId="{38B3AF1B-086D-48AB-AE69-650BD2C36107}" type="parTrans" cxnId="{C3A241C1-8D6F-4964-8B18-4B97D23C9284}">
      <dgm:prSet/>
      <dgm:spPr/>
      <dgm:t>
        <a:bodyPr/>
        <a:lstStyle/>
        <a:p>
          <a:endParaRPr lang="nl-BE"/>
        </a:p>
      </dgm:t>
    </dgm:pt>
    <dgm:pt modelId="{C272DC0C-A93C-4E98-A0D2-DC4189C5E8CB}" type="sibTrans" cxnId="{C3A241C1-8D6F-4964-8B18-4B97D23C9284}">
      <dgm:prSet/>
      <dgm:spPr/>
      <dgm:t>
        <a:bodyPr/>
        <a:lstStyle/>
        <a:p>
          <a:endParaRPr lang="nl-BE"/>
        </a:p>
      </dgm:t>
    </dgm:pt>
    <dgm:pt modelId="{100D321A-EEE7-41E0-B986-0247FA263D04}" type="pres">
      <dgm:prSet presAssocID="{252CE1BC-EEC5-4CEE-AC5D-5D07DFD820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473334FC-0011-4D36-937E-715970042AC1}" type="pres">
      <dgm:prSet presAssocID="{72A3D0B6-AE50-4BDE-AB73-BDF982FD9F3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14A21127-6F8C-453C-98B2-F29A7A6268B6}" type="pres">
      <dgm:prSet presAssocID="{AE092091-6882-470B-970A-AE3E8DA028A8}" presName="sibTrans" presStyleLbl="sibTrans2D1" presStyleIdx="0" presStyleCnt="3"/>
      <dgm:spPr/>
      <dgm:t>
        <a:bodyPr/>
        <a:lstStyle/>
        <a:p>
          <a:endParaRPr lang="nl-BE"/>
        </a:p>
      </dgm:t>
    </dgm:pt>
    <dgm:pt modelId="{55C011B8-0FE5-47F1-BA87-DD50D6E24B88}" type="pres">
      <dgm:prSet presAssocID="{AE092091-6882-470B-970A-AE3E8DA028A8}" presName="connectorText" presStyleLbl="sibTrans2D1" presStyleIdx="0" presStyleCnt="3"/>
      <dgm:spPr/>
      <dgm:t>
        <a:bodyPr/>
        <a:lstStyle/>
        <a:p>
          <a:endParaRPr lang="nl-BE"/>
        </a:p>
      </dgm:t>
    </dgm:pt>
    <dgm:pt modelId="{50912B13-51D9-4669-9DC3-9D1D211AB142}" type="pres">
      <dgm:prSet presAssocID="{A1AF370E-BFA2-4226-88AD-6246C997F1D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1C6BA7A-9B24-4492-AE0C-F02D546F1FF6}" type="pres">
      <dgm:prSet presAssocID="{5A0A53E4-D54A-4C90-8851-F57F3A5CE06C}" presName="sibTrans" presStyleLbl="sibTrans2D1" presStyleIdx="1" presStyleCnt="3"/>
      <dgm:spPr/>
      <dgm:t>
        <a:bodyPr/>
        <a:lstStyle/>
        <a:p>
          <a:endParaRPr lang="nl-BE"/>
        </a:p>
      </dgm:t>
    </dgm:pt>
    <dgm:pt modelId="{22ABB05D-906F-44F8-ABBB-0396BDBD25EE}" type="pres">
      <dgm:prSet presAssocID="{5A0A53E4-D54A-4C90-8851-F57F3A5CE06C}" presName="connectorText" presStyleLbl="sibTrans2D1" presStyleIdx="1" presStyleCnt="3"/>
      <dgm:spPr/>
      <dgm:t>
        <a:bodyPr/>
        <a:lstStyle/>
        <a:p>
          <a:endParaRPr lang="nl-BE"/>
        </a:p>
      </dgm:t>
    </dgm:pt>
    <dgm:pt modelId="{80FF4557-583B-41DA-8621-7318F1F21173}" type="pres">
      <dgm:prSet presAssocID="{1FD33B6B-C5C8-4C2A-B339-4CB8382FCE6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774D534-AEB3-41E3-AEAD-2A7F1D3B534C}" type="pres">
      <dgm:prSet presAssocID="{890B33C6-67B7-4069-BE68-9ED6C9F2824B}" presName="sibTrans" presStyleLbl="sibTrans2D1" presStyleIdx="2" presStyleCnt="3"/>
      <dgm:spPr/>
      <dgm:t>
        <a:bodyPr/>
        <a:lstStyle/>
        <a:p>
          <a:endParaRPr lang="nl-BE"/>
        </a:p>
      </dgm:t>
    </dgm:pt>
    <dgm:pt modelId="{62B74457-2517-4041-B826-BA6A7D4BC39D}" type="pres">
      <dgm:prSet presAssocID="{890B33C6-67B7-4069-BE68-9ED6C9F2824B}" presName="connectorText" presStyleLbl="sibTrans2D1" presStyleIdx="2" presStyleCnt="3"/>
      <dgm:spPr/>
      <dgm:t>
        <a:bodyPr/>
        <a:lstStyle/>
        <a:p>
          <a:endParaRPr lang="nl-BE"/>
        </a:p>
      </dgm:t>
    </dgm:pt>
    <dgm:pt modelId="{3468ED9E-24D7-44B0-BA3B-458D81EEE162}" type="pres">
      <dgm:prSet presAssocID="{CA383F4F-4333-40A0-9824-735C9B6C258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C3A241C1-8D6F-4964-8B18-4B97D23C9284}" srcId="{252CE1BC-EEC5-4CEE-AC5D-5D07DFD82088}" destId="{CA383F4F-4333-40A0-9824-735C9B6C2583}" srcOrd="3" destOrd="0" parTransId="{38B3AF1B-086D-48AB-AE69-650BD2C36107}" sibTransId="{C272DC0C-A93C-4E98-A0D2-DC4189C5E8CB}"/>
    <dgm:cxn modelId="{912572B0-4991-4AB8-9B5B-4083E4142E9D}" type="presOf" srcId="{890B33C6-67B7-4069-BE68-9ED6C9F2824B}" destId="{5774D534-AEB3-41E3-AEAD-2A7F1D3B534C}" srcOrd="0" destOrd="0" presId="urn:microsoft.com/office/officeart/2005/8/layout/process1"/>
    <dgm:cxn modelId="{198FAE69-7435-42A8-8463-2B024A02AF35}" type="presOf" srcId="{CA383F4F-4333-40A0-9824-735C9B6C2583}" destId="{3468ED9E-24D7-44B0-BA3B-458D81EEE162}" srcOrd="0" destOrd="0" presId="urn:microsoft.com/office/officeart/2005/8/layout/process1"/>
    <dgm:cxn modelId="{9A9B9318-CF9A-4474-AFAB-539CBC7FA357}" type="presOf" srcId="{AE092091-6882-470B-970A-AE3E8DA028A8}" destId="{14A21127-6F8C-453C-98B2-F29A7A6268B6}" srcOrd="0" destOrd="0" presId="urn:microsoft.com/office/officeart/2005/8/layout/process1"/>
    <dgm:cxn modelId="{CC386877-54A1-405C-B987-FF03D562360D}" type="presOf" srcId="{5A0A53E4-D54A-4C90-8851-F57F3A5CE06C}" destId="{D1C6BA7A-9B24-4492-AE0C-F02D546F1FF6}" srcOrd="0" destOrd="0" presId="urn:microsoft.com/office/officeart/2005/8/layout/process1"/>
    <dgm:cxn modelId="{164F954B-2440-4145-92DC-DA6F3D47CC71}" srcId="{252CE1BC-EEC5-4CEE-AC5D-5D07DFD82088}" destId="{A1AF370E-BFA2-4226-88AD-6246C997F1D7}" srcOrd="1" destOrd="0" parTransId="{CF381C91-D756-489D-8788-16DA3A3EDC42}" sibTransId="{5A0A53E4-D54A-4C90-8851-F57F3A5CE06C}"/>
    <dgm:cxn modelId="{9033BA20-3BED-49D7-8E1B-89D872CF6855}" srcId="{252CE1BC-EEC5-4CEE-AC5D-5D07DFD82088}" destId="{72A3D0B6-AE50-4BDE-AB73-BDF982FD9F3F}" srcOrd="0" destOrd="0" parTransId="{3D4CEF3F-38D3-4849-9BFE-7929E01CC9C0}" sibTransId="{AE092091-6882-470B-970A-AE3E8DA028A8}"/>
    <dgm:cxn modelId="{9609F191-487A-4405-82DF-C44D06F44F7C}" type="presOf" srcId="{252CE1BC-EEC5-4CEE-AC5D-5D07DFD82088}" destId="{100D321A-EEE7-41E0-B986-0247FA263D04}" srcOrd="0" destOrd="0" presId="urn:microsoft.com/office/officeart/2005/8/layout/process1"/>
    <dgm:cxn modelId="{AE8C7C9B-CE33-4D9F-9B7F-CDE960FD957D}" type="presOf" srcId="{890B33C6-67B7-4069-BE68-9ED6C9F2824B}" destId="{62B74457-2517-4041-B826-BA6A7D4BC39D}" srcOrd="1" destOrd="0" presId="urn:microsoft.com/office/officeart/2005/8/layout/process1"/>
    <dgm:cxn modelId="{31C13AB5-F5E0-48E6-970E-C9108A492787}" type="presOf" srcId="{5A0A53E4-D54A-4C90-8851-F57F3A5CE06C}" destId="{22ABB05D-906F-44F8-ABBB-0396BDBD25EE}" srcOrd="1" destOrd="0" presId="urn:microsoft.com/office/officeart/2005/8/layout/process1"/>
    <dgm:cxn modelId="{0F394376-CF72-4E05-A971-1494B654639F}" type="presOf" srcId="{1FD33B6B-C5C8-4C2A-B339-4CB8382FCE67}" destId="{80FF4557-583B-41DA-8621-7318F1F21173}" srcOrd="0" destOrd="0" presId="urn:microsoft.com/office/officeart/2005/8/layout/process1"/>
    <dgm:cxn modelId="{967F1901-55AB-4EDE-9EF7-DD278739B3D4}" srcId="{252CE1BC-EEC5-4CEE-AC5D-5D07DFD82088}" destId="{1FD33B6B-C5C8-4C2A-B339-4CB8382FCE67}" srcOrd="2" destOrd="0" parTransId="{9B630CFD-DBA6-4F6D-9568-BB95E4EDCD2D}" sibTransId="{890B33C6-67B7-4069-BE68-9ED6C9F2824B}"/>
    <dgm:cxn modelId="{A4361730-2E49-4D2A-8E9D-30D82E4EC931}" type="presOf" srcId="{72A3D0B6-AE50-4BDE-AB73-BDF982FD9F3F}" destId="{473334FC-0011-4D36-937E-715970042AC1}" srcOrd="0" destOrd="0" presId="urn:microsoft.com/office/officeart/2005/8/layout/process1"/>
    <dgm:cxn modelId="{595E33A3-9073-4EE8-AE5F-014328E3FF9C}" type="presOf" srcId="{AE092091-6882-470B-970A-AE3E8DA028A8}" destId="{55C011B8-0FE5-47F1-BA87-DD50D6E24B88}" srcOrd="1" destOrd="0" presId="urn:microsoft.com/office/officeart/2005/8/layout/process1"/>
    <dgm:cxn modelId="{96F30E0A-24E9-41EF-8145-20292F3B1730}" type="presOf" srcId="{A1AF370E-BFA2-4226-88AD-6246C997F1D7}" destId="{50912B13-51D9-4669-9DC3-9D1D211AB142}" srcOrd="0" destOrd="0" presId="urn:microsoft.com/office/officeart/2005/8/layout/process1"/>
    <dgm:cxn modelId="{335D1FC4-3191-4214-90E5-5FA1577DA102}" type="presParOf" srcId="{100D321A-EEE7-41E0-B986-0247FA263D04}" destId="{473334FC-0011-4D36-937E-715970042AC1}" srcOrd="0" destOrd="0" presId="urn:microsoft.com/office/officeart/2005/8/layout/process1"/>
    <dgm:cxn modelId="{A5E689CD-979E-4C87-BA59-A19C370A4108}" type="presParOf" srcId="{100D321A-EEE7-41E0-B986-0247FA263D04}" destId="{14A21127-6F8C-453C-98B2-F29A7A6268B6}" srcOrd="1" destOrd="0" presId="urn:microsoft.com/office/officeart/2005/8/layout/process1"/>
    <dgm:cxn modelId="{83A84946-04B7-48F7-BA49-E3E98B101250}" type="presParOf" srcId="{14A21127-6F8C-453C-98B2-F29A7A6268B6}" destId="{55C011B8-0FE5-47F1-BA87-DD50D6E24B88}" srcOrd="0" destOrd="0" presId="urn:microsoft.com/office/officeart/2005/8/layout/process1"/>
    <dgm:cxn modelId="{D20CCBF7-1D6E-4744-8FF7-5A597290A058}" type="presParOf" srcId="{100D321A-EEE7-41E0-B986-0247FA263D04}" destId="{50912B13-51D9-4669-9DC3-9D1D211AB142}" srcOrd="2" destOrd="0" presId="urn:microsoft.com/office/officeart/2005/8/layout/process1"/>
    <dgm:cxn modelId="{EBF7CEF7-D505-4EF1-B445-B175EC223ED2}" type="presParOf" srcId="{100D321A-EEE7-41E0-B986-0247FA263D04}" destId="{D1C6BA7A-9B24-4492-AE0C-F02D546F1FF6}" srcOrd="3" destOrd="0" presId="urn:microsoft.com/office/officeart/2005/8/layout/process1"/>
    <dgm:cxn modelId="{646147FB-942D-4215-A853-EBA55936C436}" type="presParOf" srcId="{D1C6BA7A-9B24-4492-AE0C-F02D546F1FF6}" destId="{22ABB05D-906F-44F8-ABBB-0396BDBD25EE}" srcOrd="0" destOrd="0" presId="urn:microsoft.com/office/officeart/2005/8/layout/process1"/>
    <dgm:cxn modelId="{762C78D8-D693-4075-A9C2-DB8C294133A4}" type="presParOf" srcId="{100D321A-EEE7-41E0-B986-0247FA263D04}" destId="{80FF4557-583B-41DA-8621-7318F1F21173}" srcOrd="4" destOrd="0" presId="urn:microsoft.com/office/officeart/2005/8/layout/process1"/>
    <dgm:cxn modelId="{64DE5477-4972-45F1-A0C9-703AB9F28310}" type="presParOf" srcId="{100D321A-EEE7-41E0-B986-0247FA263D04}" destId="{5774D534-AEB3-41E3-AEAD-2A7F1D3B534C}" srcOrd="5" destOrd="0" presId="urn:microsoft.com/office/officeart/2005/8/layout/process1"/>
    <dgm:cxn modelId="{C9A0403D-5ABE-4B9A-81A5-23FCCC97361F}" type="presParOf" srcId="{5774D534-AEB3-41E3-AEAD-2A7F1D3B534C}" destId="{62B74457-2517-4041-B826-BA6A7D4BC39D}" srcOrd="0" destOrd="0" presId="urn:microsoft.com/office/officeart/2005/8/layout/process1"/>
    <dgm:cxn modelId="{A49A6B16-A0E2-4E78-977A-AE74D103FF78}" type="presParOf" srcId="{100D321A-EEE7-41E0-B986-0247FA263D04}" destId="{3468ED9E-24D7-44B0-BA3B-458D81EEE16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B9B021-36BF-4D22-B24F-56B0428F67A7}" type="doc">
      <dgm:prSet loTypeId="urn:microsoft.com/office/officeart/2005/8/layout/vList3" loCatId="picture" qsTypeId="urn:microsoft.com/office/officeart/2005/8/quickstyle/3d1" qsCatId="3D" csTypeId="urn:microsoft.com/office/officeart/2005/8/colors/accent2_3" csCatId="accent2" phldr="1"/>
      <dgm:spPr/>
    </dgm:pt>
    <dgm:pt modelId="{0526D7CA-5C55-4C41-933E-F1102FCE212E}">
      <dgm:prSet phldrT="[Text]" custT="1"/>
      <dgm:spPr/>
      <dgm:t>
        <a:bodyPr/>
        <a:lstStyle/>
        <a:p>
          <a:r>
            <a:rPr lang="nl-BE" sz="5400" dirty="0" smtClean="0">
              <a:latin typeface="+mj-lt"/>
            </a:rPr>
            <a:t>BULLETIN</a:t>
          </a:r>
          <a:endParaRPr lang="nl-BE" sz="5400" dirty="0">
            <a:latin typeface="+mj-lt"/>
          </a:endParaRPr>
        </a:p>
      </dgm:t>
    </dgm:pt>
    <dgm:pt modelId="{0BEFFFB7-6F3D-4791-8A46-C0182BAD2835}" type="parTrans" cxnId="{3AADB191-D0C8-4C55-A099-3999E4D3D369}">
      <dgm:prSet/>
      <dgm:spPr/>
      <dgm:t>
        <a:bodyPr/>
        <a:lstStyle/>
        <a:p>
          <a:endParaRPr lang="nl-BE"/>
        </a:p>
      </dgm:t>
    </dgm:pt>
    <dgm:pt modelId="{01EDFE96-3158-4CE9-BF32-677A72D4BA4E}" type="sibTrans" cxnId="{3AADB191-D0C8-4C55-A099-3999E4D3D369}">
      <dgm:prSet/>
      <dgm:spPr/>
      <dgm:t>
        <a:bodyPr/>
        <a:lstStyle/>
        <a:p>
          <a:endParaRPr lang="nl-BE"/>
        </a:p>
      </dgm:t>
    </dgm:pt>
    <dgm:pt modelId="{818EC025-D9D7-4E8A-AF92-16535BAE9DF1}">
      <dgm:prSet phldrT="[Text]" custT="1"/>
      <dgm:spPr/>
      <dgm:t>
        <a:bodyPr/>
        <a:lstStyle/>
        <a:p>
          <a:r>
            <a:rPr lang="nl-BE" sz="3200" dirty="0" err="1" smtClean="0">
              <a:latin typeface="+mj-lt"/>
            </a:rPr>
            <a:t>compétences</a:t>
          </a:r>
          <a:r>
            <a:rPr lang="nl-BE" sz="3200" dirty="0" smtClean="0">
              <a:latin typeface="+mj-lt"/>
            </a:rPr>
            <a:t> </a:t>
          </a:r>
          <a:r>
            <a:rPr lang="nl-BE" sz="3200" dirty="0" err="1" smtClean="0">
              <a:latin typeface="+mj-lt"/>
            </a:rPr>
            <a:t>transversales</a:t>
          </a:r>
          <a:endParaRPr lang="nl-BE" sz="3200" dirty="0" smtClean="0">
            <a:latin typeface="+mj-lt"/>
          </a:endParaRPr>
        </a:p>
      </dgm:t>
    </dgm:pt>
    <dgm:pt modelId="{5E755F96-D4B9-40C9-B528-911E01750DD2}" type="parTrans" cxnId="{0DD6653D-9A4A-4243-B236-4526F5DF1B70}">
      <dgm:prSet/>
      <dgm:spPr/>
      <dgm:t>
        <a:bodyPr/>
        <a:lstStyle/>
        <a:p>
          <a:endParaRPr lang="nl-BE"/>
        </a:p>
      </dgm:t>
    </dgm:pt>
    <dgm:pt modelId="{0632AE58-37C7-4572-AB99-14D1EBF361DC}" type="sibTrans" cxnId="{0DD6653D-9A4A-4243-B236-4526F5DF1B70}">
      <dgm:prSet/>
      <dgm:spPr/>
      <dgm:t>
        <a:bodyPr/>
        <a:lstStyle/>
        <a:p>
          <a:endParaRPr lang="nl-BE"/>
        </a:p>
      </dgm:t>
    </dgm:pt>
    <dgm:pt modelId="{0FA5A91A-0973-472C-B651-8811E3189154}">
      <dgm:prSet phldrT="[Text]" custT="1"/>
      <dgm:spPr/>
      <dgm:t>
        <a:bodyPr/>
        <a:lstStyle/>
        <a:p>
          <a:r>
            <a:rPr lang="nl-BE" sz="5400" dirty="0" smtClean="0">
              <a:latin typeface="+mj-lt"/>
            </a:rPr>
            <a:t>ALPE</a:t>
          </a:r>
          <a:endParaRPr lang="nl-BE" sz="5400" dirty="0">
            <a:latin typeface="+mj-lt"/>
          </a:endParaRPr>
        </a:p>
      </dgm:t>
    </dgm:pt>
    <dgm:pt modelId="{888E509E-6769-42A4-B370-EB46F27BEAB7}" type="parTrans" cxnId="{AC36D795-E68C-42DF-8BCD-4287597D75B1}">
      <dgm:prSet/>
      <dgm:spPr/>
      <dgm:t>
        <a:bodyPr/>
        <a:lstStyle/>
        <a:p>
          <a:endParaRPr lang="nl-BE"/>
        </a:p>
      </dgm:t>
    </dgm:pt>
    <dgm:pt modelId="{138DF508-F321-4E4B-A8BC-F8CF3819E060}" type="sibTrans" cxnId="{AC36D795-E68C-42DF-8BCD-4287597D75B1}">
      <dgm:prSet/>
      <dgm:spPr/>
      <dgm:t>
        <a:bodyPr/>
        <a:lstStyle/>
        <a:p>
          <a:endParaRPr lang="nl-BE"/>
        </a:p>
      </dgm:t>
    </dgm:pt>
    <dgm:pt modelId="{8C7E9DB9-D284-4727-AD95-E55F0394A5ED}" type="pres">
      <dgm:prSet presAssocID="{D7B9B021-36BF-4D22-B24F-56B0428F67A7}" presName="linearFlow" presStyleCnt="0">
        <dgm:presLayoutVars>
          <dgm:dir/>
          <dgm:resizeHandles val="exact"/>
        </dgm:presLayoutVars>
      </dgm:prSet>
      <dgm:spPr/>
    </dgm:pt>
    <dgm:pt modelId="{69EC897F-C3D4-44E5-82C2-0FB22CA2EF83}" type="pres">
      <dgm:prSet presAssocID="{0526D7CA-5C55-4C41-933E-F1102FCE212E}" presName="composite" presStyleCnt="0"/>
      <dgm:spPr/>
    </dgm:pt>
    <dgm:pt modelId="{C60D48BE-1453-426F-A408-30ED77A0DE3A}" type="pres">
      <dgm:prSet presAssocID="{0526D7CA-5C55-4C41-933E-F1102FCE212E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55C18140-49CA-42D5-B032-BC0B8B82A982}" type="pres">
      <dgm:prSet presAssocID="{0526D7CA-5C55-4C41-933E-F1102FCE212E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A500199F-7BFC-435C-90D8-7CB57184081D}" type="pres">
      <dgm:prSet presAssocID="{01EDFE96-3158-4CE9-BF32-677A72D4BA4E}" presName="spacing" presStyleCnt="0"/>
      <dgm:spPr/>
    </dgm:pt>
    <dgm:pt modelId="{6593F2A2-C2D8-4661-962A-DE4320854135}" type="pres">
      <dgm:prSet presAssocID="{818EC025-D9D7-4E8A-AF92-16535BAE9DF1}" presName="composite" presStyleCnt="0"/>
      <dgm:spPr/>
    </dgm:pt>
    <dgm:pt modelId="{3537E321-C8AA-4063-B984-6F3F766CF039}" type="pres">
      <dgm:prSet presAssocID="{818EC025-D9D7-4E8A-AF92-16535BAE9DF1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14E2BD6D-E19A-47A8-B28E-FCB83BBB2E2E}" type="pres">
      <dgm:prSet presAssocID="{818EC025-D9D7-4E8A-AF92-16535BAE9DF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0AA4DB35-83A8-494D-A93D-1A1272A488F1}" type="pres">
      <dgm:prSet presAssocID="{0632AE58-37C7-4572-AB99-14D1EBF361DC}" presName="spacing" presStyleCnt="0"/>
      <dgm:spPr/>
    </dgm:pt>
    <dgm:pt modelId="{054259F4-7F35-4E89-B4FD-F79BE97EA16A}" type="pres">
      <dgm:prSet presAssocID="{0FA5A91A-0973-472C-B651-8811E3189154}" presName="composite" presStyleCnt="0"/>
      <dgm:spPr/>
    </dgm:pt>
    <dgm:pt modelId="{5EDADDBC-647D-4AD8-AD36-EA3C9CA9CF9D}" type="pres">
      <dgm:prSet presAssocID="{0FA5A91A-0973-472C-B651-8811E3189154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8AA9627-2DB3-4710-AACE-DF8D54CAA26C}" type="pres">
      <dgm:prSet presAssocID="{0FA5A91A-0973-472C-B651-8811E318915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CB729DC8-E0D8-42AA-A591-58EDFAA58CA0}" type="presOf" srcId="{0FA5A91A-0973-472C-B651-8811E3189154}" destId="{78AA9627-2DB3-4710-AACE-DF8D54CAA26C}" srcOrd="0" destOrd="0" presId="urn:microsoft.com/office/officeart/2005/8/layout/vList3"/>
    <dgm:cxn modelId="{0DD6653D-9A4A-4243-B236-4526F5DF1B70}" srcId="{D7B9B021-36BF-4D22-B24F-56B0428F67A7}" destId="{818EC025-D9D7-4E8A-AF92-16535BAE9DF1}" srcOrd="1" destOrd="0" parTransId="{5E755F96-D4B9-40C9-B528-911E01750DD2}" sibTransId="{0632AE58-37C7-4572-AB99-14D1EBF361DC}"/>
    <dgm:cxn modelId="{AC36D795-E68C-42DF-8BCD-4287597D75B1}" srcId="{D7B9B021-36BF-4D22-B24F-56B0428F67A7}" destId="{0FA5A91A-0973-472C-B651-8811E3189154}" srcOrd="2" destOrd="0" parTransId="{888E509E-6769-42A4-B370-EB46F27BEAB7}" sibTransId="{138DF508-F321-4E4B-A8BC-F8CF3819E060}"/>
    <dgm:cxn modelId="{7B580E06-6142-4E5D-898E-535393EEF2CC}" type="presOf" srcId="{D7B9B021-36BF-4D22-B24F-56B0428F67A7}" destId="{8C7E9DB9-D284-4727-AD95-E55F0394A5ED}" srcOrd="0" destOrd="0" presId="urn:microsoft.com/office/officeart/2005/8/layout/vList3"/>
    <dgm:cxn modelId="{3AADB191-D0C8-4C55-A099-3999E4D3D369}" srcId="{D7B9B021-36BF-4D22-B24F-56B0428F67A7}" destId="{0526D7CA-5C55-4C41-933E-F1102FCE212E}" srcOrd="0" destOrd="0" parTransId="{0BEFFFB7-6F3D-4791-8A46-C0182BAD2835}" sibTransId="{01EDFE96-3158-4CE9-BF32-677A72D4BA4E}"/>
    <dgm:cxn modelId="{36D2E94E-B657-4CCD-B969-EDF7EC5DDB29}" type="presOf" srcId="{0526D7CA-5C55-4C41-933E-F1102FCE212E}" destId="{55C18140-49CA-42D5-B032-BC0B8B82A982}" srcOrd="0" destOrd="0" presId="urn:microsoft.com/office/officeart/2005/8/layout/vList3"/>
    <dgm:cxn modelId="{4DE02EBD-F918-4343-A699-3807795F8702}" type="presOf" srcId="{818EC025-D9D7-4E8A-AF92-16535BAE9DF1}" destId="{14E2BD6D-E19A-47A8-B28E-FCB83BBB2E2E}" srcOrd="0" destOrd="0" presId="urn:microsoft.com/office/officeart/2005/8/layout/vList3"/>
    <dgm:cxn modelId="{25642CF2-39B7-417A-90B3-D29CD9791CC6}" type="presParOf" srcId="{8C7E9DB9-D284-4727-AD95-E55F0394A5ED}" destId="{69EC897F-C3D4-44E5-82C2-0FB22CA2EF83}" srcOrd="0" destOrd="0" presId="urn:microsoft.com/office/officeart/2005/8/layout/vList3"/>
    <dgm:cxn modelId="{A6D015A4-C499-47AF-80C0-47EC27660F5A}" type="presParOf" srcId="{69EC897F-C3D4-44E5-82C2-0FB22CA2EF83}" destId="{C60D48BE-1453-426F-A408-30ED77A0DE3A}" srcOrd="0" destOrd="0" presId="urn:microsoft.com/office/officeart/2005/8/layout/vList3"/>
    <dgm:cxn modelId="{24143632-CD00-44FD-B6C7-E0F4697551D2}" type="presParOf" srcId="{69EC897F-C3D4-44E5-82C2-0FB22CA2EF83}" destId="{55C18140-49CA-42D5-B032-BC0B8B82A982}" srcOrd="1" destOrd="0" presId="urn:microsoft.com/office/officeart/2005/8/layout/vList3"/>
    <dgm:cxn modelId="{9BBF41A1-80B2-447D-97A9-CBE9EBCBE355}" type="presParOf" srcId="{8C7E9DB9-D284-4727-AD95-E55F0394A5ED}" destId="{A500199F-7BFC-435C-90D8-7CB57184081D}" srcOrd="1" destOrd="0" presId="urn:microsoft.com/office/officeart/2005/8/layout/vList3"/>
    <dgm:cxn modelId="{EFC5FCCB-0B38-426D-B1B4-AEF6CCB3632A}" type="presParOf" srcId="{8C7E9DB9-D284-4727-AD95-E55F0394A5ED}" destId="{6593F2A2-C2D8-4661-962A-DE4320854135}" srcOrd="2" destOrd="0" presId="urn:microsoft.com/office/officeart/2005/8/layout/vList3"/>
    <dgm:cxn modelId="{6EA3247B-EFBF-4A97-8891-4585113F485A}" type="presParOf" srcId="{6593F2A2-C2D8-4661-962A-DE4320854135}" destId="{3537E321-C8AA-4063-B984-6F3F766CF039}" srcOrd="0" destOrd="0" presId="urn:microsoft.com/office/officeart/2005/8/layout/vList3"/>
    <dgm:cxn modelId="{BABC01A4-70F7-4FB8-B2F1-00CDCF110BAB}" type="presParOf" srcId="{6593F2A2-C2D8-4661-962A-DE4320854135}" destId="{14E2BD6D-E19A-47A8-B28E-FCB83BBB2E2E}" srcOrd="1" destOrd="0" presId="urn:microsoft.com/office/officeart/2005/8/layout/vList3"/>
    <dgm:cxn modelId="{7A7BBF8D-B718-4F3F-8E49-BD69BC497E97}" type="presParOf" srcId="{8C7E9DB9-D284-4727-AD95-E55F0394A5ED}" destId="{0AA4DB35-83A8-494D-A93D-1A1272A488F1}" srcOrd="3" destOrd="0" presId="urn:microsoft.com/office/officeart/2005/8/layout/vList3"/>
    <dgm:cxn modelId="{5A660E25-C67F-49C6-A497-956F7EAAFBF4}" type="presParOf" srcId="{8C7E9DB9-D284-4727-AD95-E55F0394A5ED}" destId="{054259F4-7F35-4E89-B4FD-F79BE97EA16A}" srcOrd="4" destOrd="0" presId="urn:microsoft.com/office/officeart/2005/8/layout/vList3"/>
    <dgm:cxn modelId="{A20781D5-78DF-428E-A484-B661ED43FB34}" type="presParOf" srcId="{054259F4-7F35-4E89-B4FD-F79BE97EA16A}" destId="{5EDADDBC-647D-4AD8-AD36-EA3C9CA9CF9D}" srcOrd="0" destOrd="0" presId="urn:microsoft.com/office/officeart/2005/8/layout/vList3"/>
    <dgm:cxn modelId="{28212E62-41DE-466B-82ED-D73D25724311}" type="presParOf" srcId="{054259F4-7F35-4E89-B4FD-F79BE97EA16A}" destId="{78AA9627-2DB3-4710-AACE-DF8D54CAA26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0D53A6-938A-419D-AB60-08821B112996}" type="doc">
      <dgm:prSet loTypeId="urn:microsoft.com/office/officeart/2005/8/layout/cycle1" loCatId="cycle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nl-BE"/>
        </a:p>
      </dgm:t>
    </dgm:pt>
    <dgm:pt modelId="{C396F28F-F2B3-4B16-B2D5-92E11CF9A06A}">
      <dgm:prSet phldrT="[Text]"/>
      <dgm:spPr/>
      <dgm:t>
        <a:bodyPr/>
        <a:lstStyle/>
        <a:p>
          <a:r>
            <a:rPr lang="nl-BE" dirty="0" err="1" smtClean="0">
              <a:solidFill>
                <a:schemeClr val="accent2"/>
              </a:solidFill>
              <a:latin typeface="+mj-lt"/>
            </a:rPr>
            <a:t>identifier</a:t>
          </a:r>
          <a:endParaRPr lang="nl-BE" dirty="0">
            <a:solidFill>
              <a:schemeClr val="accent2"/>
            </a:solidFill>
            <a:latin typeface="+mj-lt"/>
          </a:endParaRPr>
        </a:p>
      </dgm:t>
    </dgm:pt>
    <dgm:pt modelId="{360D550C-A2FF-4DB4-A1E3-9EBE2F2D4CE3}" type="parTrans" cxnId="{129AF448-F8B7-4551-B409-A6C81FCBC74D}">
      <dgm:prSet/>
      <dgm:spPr/>
      <dgm:t>
        <a:bodyPr/>
        <a:lstStyle/>
        <a:p>
          <a:endParaRPr lang="nl-BE"/>
        </a:p>
      </dgm:t>
    </dgm:pt>
    <dgm:pt modelId="{BF8CC008-382C-4BDB-B142-0E379EC58119}" type="sibTrans" cxnId="{129AF448-F8B7-4551-B409-A6C81FCBC74D}">
      <dgm:prSet/>
      <dgm:spPr/>
      <dgm:t>
        <a:bodyPr/>
        <a:lstStyle/>
        <a:p>
          <a:endParaRPr lang="nl-BE"/>
        </a:p>
      </dgm:t>
    </dgm:pt>
    <dgm:pt modelId="{663BDEC4-D3F5-4521-BB3E-469BEE3781E5}">
      <dgm:prSet phldrT="[Text]" custT="1"/>
      <dgm:spPr/>
      <dgm:t>
        <a:bodyPr/>
        <a:lstStyle/>
        <a:p>
          <a:r>
            <a:rPr lang="nl-BE" sz="1800" dirty="0" err="1" smtClean="0">
              <a:solidFill>
                <a:schemeClr val="accent2"/>
              </a:solidFill>
              <a:latin typeface="+mj-lt"/>
            </a:rPr>
            <a:t>accepter</a:t>
          </a:r>
          <a:endParaRPr lang="nl-BE" sz="1800" dirty="0">
            <a:solidFill>
              <a:schemeClr val="accent2"/>
            </a:solidFill>
            <a:latin typeface="+mj-lt"/>
          </a:endParaRPr>
        </a:p>
      </dgm:t>
    </dgm:pt>
    <dgm:pt modelId="{7A2321DB-35FF-416B-9C7C-413E89BDEEBE}" type="parTrans" cxnId="{C9BFEA52-C07A-401C-9740-721E81DEAFBE}">
      <dgm:prSet/>
      <dgm:spPr/>
      <dgm:t>
        <a:bodyPr/>
        <a:lstStyle/>
        <a:p>
          <a:endParaRPr lang="nl-BE"/>
        </a:p>
      </dgm:t>
    </dgm:pt>
    <dgm:pt modelId="{61A7D120-32A3-4C2F-AD32-E2E1028700B2}" type="sibTrans" cxnId="{C9BFEA52-C07A-401C-9740-721E81DEAFBE}">
      <dgm:prSet/>
      <dgm:spPr/>
      <dgm:t>
        <a:bodyPr/>
        <a:lstStyle/>
        <a:p>
          <a:endParaRPr lang="nl-BE"/>
        </a:p>
      </dgm:t>
    </dgm:pt>
    <dgm:pt modelId="{797DE64F-0F8A-43F2-B323-3E8608B819C6}">
      <dgm:prSet phldrT="[Text]" custT="1"/>
      <dgm:spPr/>
      <dgm:t>
        <a:bodyPr/>
        <a:lstStyle/>
        <a:p>
          <a:r>
            <a:rPr lang="nl-BE" sz="3600" dirty="0" err="1" smtClean="0">
              <a:solidFill>
                <a:schemeClr val="accent2"/>
              </a:solidFill>
              <a:latin typeface="+mj-lt"/>
            </a:rPr>
            <a:t>agir</a:t>
          </a:r>
          <a:endParaRPr lang="nl-BE" sz="3600" dirty="0">
            <a:solidFill>
              <a:schemeClr val="accent2"/>
            </a:solidFill>
            <a:latin typeface="+mj-lt"/>
          </a:endParaRPr>
        </a:p>
      </dgm:t>
    </dgm:pt>
    <dgm:pt modelId="{1E19EDA5-3405-410E-AB94-3F7AF55BD130}" type="parTrans" cxnId="{C4AAFCAE-F1E4-4EFF-BA58-89E89C228FD4}">
      <dgm:prSet/>
      <dgm:spPr/>
      <dgm:t>
        <a:bodyPr/>
        <a:lstStyle/>
        <a:p>
          <a:endParaRPr lang="nl-BE"/>
        </a:p>
      </dgm:t>
    </dgm:pt>
    <dgm:pt modelId="{5E52CE28-30DC-400A-B4B6-52AE56714A46}" type="sibTrans" cxnId="{C4AAFCAE-F1E4-4EFF-BA58-89E89C228FD4}">
      <dgm:prSet/>
      <dgm:spPr/>
      <dgm:t>
        <a:bodyPr/>
        <a:lstStyle/>
        <a:p>
          <a:endParaRPr lang="nl-BE"/>
        </a:p>
      </dgm:t>
    </dgm:pt>
    <dgm:pt modelId="{E27E768A-C989-4896-8241-D87A05A8C1A6}">
      <dgm:prSet phldrT="[Text]" custT="1"/>
      <dgm:spPr/>
      <dgm:t>
        <a:bodyPr/>
        <a:lstStyle/>
        <a:p>
          <a:r>
            <a:rPr lang="nl-BE" sz="1800" dirty="0" err="1" smtClean="0">
              <a:solidFill>
                <a:schemeClr val="accent2"/>
              </a:solidFill>
              <a:latin typeface="+mj-lt"/>
            </a:rPr>
            <a:t>réfléchir</a:t>
          </a:r>
          <a:endParaRPr lang="nl-BE" sz="1800" dirty="0">
            <a:solidFill>
              <a:schemeClr val="accent2"/>
            </a:solidFill>
            <a:latin typeface="+mj-lt"/>
          </a:endParaRPr>
        </a:p>
      </dgm:t>
    </dgm:pt>
    <dgm:pt modelId="{F54A11C2-365E-46C6-92DC-F5D06084774F}" type="parTrans" cxnId="{CFD58BA5-2A3C-40F5-8A2E-9049C7FFB25A}">
      <dgm:prSet/>
      <dgm:spPr/>
      <dgm:t>
        <a:bodyPr/>
        <a:lstStyle/>
        <a:p>
          <a:endParaRPr lang="nl-BE"/>
        </a:p>
      </dgm:t>
    </dgm:pt>
    <dgm:pt modelId="{267421AC-58C2-4394-BE52-719AA9EFF6EC}" type="sibTrans" cxnId="{CFD58BA5-2A3C-40F5-8A2E-9049C7FFB25A}">
      <dgm:prSet/>
      <dgm:spPr/>
      <dgm:t>
        <a:bodyPr/>
        <a:lstStyle/>
        <a:p>
          <a:endParaRPr lang="nl-BE"/>
        </a:p>
      </dgm:t>
    </dgm:pt>
    <dgm:pt modelId="{B4EFA6C5-1703-45DF-84B4-474FF9FD74D1}" type="pres">
      <dgm:prSet presAssocID="{1A0D53A6-938A-419D-AB60-08821B1129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6A383A64-262B-48F2-B4DF-C7A31A3BCBF3}" type="pres">
      <dgm:prSet presAssocID="{C396F28F-F2B3-4B16-B2D5-92E11CF9A06A}" presName="dummy" presStyleCnt="0"/>
      <dgm:spPr/>
    </dgm:pt>
    <dgm:pt modelId="{2D70FB51-79DE-4262-AE76-714458C8AE97}" type="pres">
      <dgm:prSet presAssocID="{C396F28F-F2B3-4B16-B2D5-92E11CF9A06A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B57EACC5-A7C8-45EF-8FF3-819FA7A36B81}" type="pres">
      <dgm:prSet presAssocID="{BF8CC008-382C-4BDB-B142-0E379EC58119}" presName="sibTrans" presStyleLbl="node1" presStyleIdx="0" presStyleCnt="4"/>
      <dgm:spPr/>
      <dgm:t>
        <a:bodyPr/>
        <a:lstStyle/>
        <a:p>
          <a:endParaRPr lang="nl-BE"/>
        </a:p>
      </dgm:t>
    </dgm:pt>
    <dgm:pt modelId="{E6D0D158-31B1-4D58-B78B-D0A21AE75354}" type="pres">
      <dgm:prSet presAssocID="{663BDEC4-D3F5-4521-BB3E-469BEE3781E5}" presName="dummy" presStyleCnt="0"/>
      <dgm:spPr/>
    </dgm:pt>
    <dgm:pt modelId="{BE47B166-C11A-468C-9B8C-82E2B88EE945}" type="pres">
      <dgm:prSet presAssocID="{663BDEC4-D3F5-4521-BB3E-469BEE3781E5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CC7B934-EF0E-4E31-84AD-E251B0EE15FA}" type="pres">
      <dgm:prSet presAssocID="{61A7D120-32A3-4C2F-AD32-E2E1028700B2}" presName="sibTrans" presStyleLbl="node1" presStyleIdx="1" presStyleCnt="4"/>
      <dgm:spPr/>
      <dgm:t>
        <a:bodyPr/>
        <a:lstStyle/>
        <a:p>
          <a:endParaRPr lang="nl-BE"/>
        </a:p>
      </dgm:t>
    </dgm:pt>
    <dgm:pt modelId="{B18C0550-4C40-4A44-BAB7-A2BBC318811D}" type="pres">
      <dgm:prSet presAssocID="{E27E768A-C989-4896-8241-D87A05A8C1A6}" presName="dummy" presStyleCnt="0"/>
      <dgm:spPr/>
    </dgm:pt>
    <dgm:pt modelId="{4821603F-48BA-41A9-851F-2BC169DBA937}" type="pres">
      <dgm:prSet presAssocID="{E27E768A-C989-4896-8241-D87A05A8C1A6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6231778-AAB9-4C74-9C12-C2ADB9774CE5}" type="pres">
      <dgm:prSet presAssocID="{267421AC-58C2-4394-BE52-719AA9EFF6EC}" presName="sibTrans" presStyleLbl="node1" presStyleIdx="2" presStyleCnt="4"/>
      <dgm:spPr/>
      <dgm:t>
        <a:bodyPr/>
        <a:lstStyle/>
        <a:p>
          <a:endParaRPr lang="nl-BE"/>
        </a:p>
      </dgm:t>
    </dgm:pt>
    <dgm:pt modelId="{478C13AC-C7D5-44F9-AB97-FEEED2B71283}" type="pres">
      <dgm:prSet presAssocID="{797DE64F-0F8A-43F2-B323-3E8608B819C6}" presName="dummy" presStyleCnt="0"/>
      <dgm:spPr/>
    </dgm:pt>
    <dgm:pt modelId="{44C57C14-6C32-4065-8F45-9D2157A407F6}" type="pres">
      <dgm:prSet presAssocID="{797DE64F-0F8A-43F2-B323-3E8608B819C6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E01867B3-48BA-443E-9589-4F4E4E74CC43}" type="pres">
      <dgm:prSet presAssocID="{5E52CE28-30DC-400A-B4B6-52AE56714A46}" presName="sibTrans" presStyleLbl="node1" presStyleIdx="3" presStyleCnt="4"/>
      <dgm:spPr/>
      <dgm:t>
        <a:bodyPr/>
        <a:lstStyle/>
        <a:p>
          <a:endParaRPr lang="nl-BE"/>
        </a:p>
      </dgm:t>
    </dgm:pt>
  </dgm:ptLst>
  <dgm:cxnLst>
    <dgm:cxn modelId="{D4129926-CBE1-46B4-A244-34B648DCF244}" type="presOf" srcId="{663BDEC4-D3F5-4521-BB3E-469BEE3781E5}" destId="{BE47B166-C11A-468C-9B8C-82E2B88EE945}" srcOrd="0" destOrd="0" presId="urn:microsoft.com/office/officeart/2005/8/layout/cycle1"/>
    <dgm:cxn modelId="{775725D2-EFF3-4F5C-8A6F-7307BDB416AD}" type="presOf" srcId="{1A0D53A6-938A-419D-AB60-08821B112996}" destId="{B4EFA6C5-1703-45DF-84B4-474FF9FD74D1}" srcOrd="0" destOrd="0" presId="urn:microsoft.com/office/officeart/2005/8/layout/cycle1"/>
    <dgm:cxn modelId="{127579E3-ADB7-41FD-8217-F3B2DAE50F8F}" type="presOf" srcId="{E27E768A-C989-4896-8241-D87A05A8C1A6}" destId="{4821603F-48BA-41A9-851F-2BC169DBA937}" srcOrd="0" destOrd="0" presId="urn:microsoft.com/office/officeart/2005/8/layout/cycle1"/>
    <dgm:cxn modelId="{5809106C-F497-4F7F-9527-216EE14D9C72}" type="presOf" srcId="{797DE64F-0F8A-43F2-B323-3E8608B819C6}" destId="{44C57C14-6C32-4065-8F45-9D2157A407F6}" srcOrd="0" destOrd="0" presId="urn:microsoft.com/office/officeart/2005/8/layout/cycle1"/>
    <dgm:cxn modelId="{129AF448-F8B7-4551-B409-A6C81FCBC74D}" srcId="{1A0D53A6-938A-419D-AB60-08821B112996}" destId="{C396F28F-F2B3-4B16-B2D5-92E11CF9A06A}" srcOrd="0" destOrd="0" parTransId="{360D550C-A2FF-4DB4-A1E3-9EBE2F2D4CE3}" sibTransId="{BF8CC008-382C-4BDB-B142-0E379EC58119}"/>
    <dgm:cxn modelId="{4AA4A9F4-7085-4490-98CD-9914B02CDFF2}" type="presOf" srcId="{BF8CC008-382C-4BDB-B142-0E379EC58119}" destId="{B57EACC5-A7C8-45EF-8FF3-819FA7A36B81}" srcOrd="0" destOrd="0" presId="urn:microsoft.com/office/officeart/2005/8/layout/cycle1"/>
    <dgm:cxn modelId="{C9BFEA52-C07A-401C-9740-721E81DEAFBE}" srcId="{1A0D53A6-938A-419D-AB60-08821B112996}" destId="{663BDEC4-D3F5-4521-BB3E-469BEE3781E5}" srcOrd="1" destOrd="0" parTransId="{7A2321DB-35FF-416B-9C7C-413E89BDEEBE}" sibTransId="{61A7D120-32A3-4C2F-AD32-E2E1028700B2}"/>
    <dgm:cxn modelId="{E16DA0C5-7181-4997-A9A9-339AA75A5B3F}" type="presOf" srcId="{5E52CE28-30DC-400A-B4B6-52AE56714A46}" destId="{E01867B3-48BA-443E-9589-4F4E4E74CC43}" srcOrd="0" destOrd="0" presId="urn:microsoft.com/office/officeart/2005/8/layout/cycle1"/>
    <dgm:cxn modelId="{D3AB6A4B-2E79-49AF-AA80-7698DE147E9F}" type="presOf" srcId="{267421AC-58C2-4394-BE52-719AA9EFF6EC}" destId="{46231778-AAB9-4C74-9C12-C2ADB9774CE5}" srcOrd="0" destOrd="0" presId="urn:microsoft.com/office/officeart/2005/8/layout/cycle1"/>
    <dgm:cxn modelId="{F5EBF092-B495-4272-9EA8-9B5568FF32EC}" type="presOf" srcId="{C396F28F-F2B3-4B16-B2D5-92E11CF9A06A}" destId="{2D70FB51-79DE-4262-AE76-714458C8AE97}" srcOrd="0" destOrd="0" presId="urn:microsoft.com/office/officeart/2005/8/layout/cycle1"/>
    <dgm:cxn modelId="{52918C4E-8A3A-4167-9CFF-69100750215F}" type="presOf" srcId="{61A7D120-32A3-4C2F-AD32-E2E1028700B2}" destId="{7CC7B934-EF0E-4E31-84AD-E251B0EE15FA}" srcOrd="0" destOrd="0" presId="urn:microsoft.com/office/officeart/2005/8/layout/cycle1"/>
    <dgm:cxn modelId="{CFD58BA5-2A3C-40F5-8A2E-9049C7FFB25A}" srcId="{1A0D53A6-938A-419D-AB60-08821B112996}" destId="{E27E768A-C989-4896-8241-D87A05A8C1A6}" srcOrd="2" destOrd="0" parTransId="{F54A11C2-365E-46C6-92DC-F5D06084774F}" sibTransId="{267421AC-58C2-4394-BE52-719AA9EFF6EC}"/>
    <dgm:cxn modelId="{C4AAFCAE-F1E4-4EFF-BA58-89E89C228FD4}" srcId="{1A0D53A6-938A-419D-AB60-08821B112996}" destId="{797DE64F-0F8A-43F2-B323-3E8608B819C6}" srcOrd="3" destOrd="0" parTransId="{1E19EDA5-3405-410E-AB94-3F7AF55BD130}" sibTransId="{5E52CE28-30DC-400A-B4B6-52AE56714A46}"/>
    <dgm:cxn modelId="{D8E58DA4-D38A-446F-AACB-5512A6FF5636}" type="presParOf" srcId="{B4EFA6C5-1703-45DF-84B4-474FF9FD74D1}" destId="{6A383A64-262B-48F2-B4DF-C7A31A3BCBF3}" srcOrd="0" destOrd="0" presId="urn:microsoft.com/office/officeart/2005/8/layout/cycle1"/>
    <dgm:cxn modelId="{E264E87D-E68E-47A3-AE9C-8D5508236FE2}" type="presParOf" srcId="{B4EFA6C5-1703-45DF-84B4-474FF9FD74D1}" destId="{2D70FB51-79DE-4262-AE76-714458C8AE97}" srcOrd="1" destOrd="0" presId="urn:microsoft.com/office/officeart/2005/8/layout/cycle1"/>
    <dgm:cxn modelId="{9C6F08A3-A18B-438D-BDD3-AFB72FC616CF}" type="presParOf" srcId="{B4EFA6C5-1703-45DF-84B4-474FF9FD74D1}" destId="{B57EACC5-A7C8-45EF-8FF3-819FA7A36B81}" srcOrd="2" destOrd="0" presId="urn:microsoft.com/office/officeart/2005/8/layout/cycle1"/>
    <dgm:cxn modelId="{BDC09339-57FA-4CFD-9F64-7832BF194268}" type="presParOf" srcId="{B4EFA6C5-1703-45DF-84B4-474FF9FD74D1}" destId="{E6D0D158-31B1-4D58-B78B-D0A21AE75354}" srcOrd="3" destOrd="0" presId="urn:microsoft.com/office/officeart/2005/8/layout/cycle1"/>
    <dgm:cxn modelId="{2461DA5A-B629-4E46-B536-DF153EB71759}" type="presParOf" srcId="{B4EFA6C5-1703-45DF-84B4-474FF9FD74D1}" destId="{BE47B166-C11A-468C-9B8C-82E2B88EE945}" srcOrd="4" destOrd="0" presId="urn:microsoft.com/office/officeart/2005/8/layout/cycle1"/>
    <dgm:cxn modelId="{EE485699-CFE2-421F-B99F-27119D0B97C4}" type="presParOf" srcId="{B4EFA6C5-1703-45DF-84B4-474FF9FD74D1}" destId="{7CC7B934-EF0E-4E31-84AD-E251B0EE15FA}" srcOrd="5" destOrd="0" presId="urn:microsoft.com/office/officeart/2005/8/layout/cycle1"/>
    <dgm:cxn modelId="{7AFB38FC-885F-4E9E-9501-5B49A641E452}" type="presParOf" srcId="{B4EFA6C5-1703-45DF-84B4-474FF9FD74D1}" destId="{B18C0550-4C40-4A44-BAB7-A2BBC318811D}" srcOrd="6" destOrd="0" presId="urn:microsoft.com/office/officeart/2005/8/layout/cycle1"/>
    <dgm:cxn modelId="{C794159A-9B2D-4C6D-BCC3-4FAFCCB47CFF}" type="presParOf" srcId="{B4EFA6C5-1703-45DF-84B4-474FF9FD74D1}" destId="{4821603F-48BA-41A9-851F-2BC169DBA937}" srcOrd="7" destOrd="0" presId="urn:microsoft.com/office/officeart/2005/8/layout/cycle1"/>
    <dgm:cxn modelId="{84799190-72A7-45D9-9DF5-2048D842F7CC}" type="presParOf" srcId="{B4EFA6C5-1703-45DF-84B4-474FF9FD74D1}" destId="{46231778-AAB9-4C74-9C12-C2ADB9774CE5}" srcOrd="8" destOrd="0" presId="urn:microsoft.com/office/officeart/2005/8/layout/cycle1"/>
    <dgm:cxn modelId="{4CBF80EE-DAEB-48FB-A5E5-E5018EFD6747}" type="presParOf" srcId="{B4EFA6C5-1703-45DF-84B4-474FF9FD74D1}" destId="{478C13AC-C7D5-44F9-AB97-FEEED2B71283}" srcOrd="9" destOrd="0" presId="urn:microsoft.com/office/officeart/2005/8/layout/cycle1"/>
    <dgm:cxn modelId="{49EAB527-84C3-480A-A7C9-356A2F5F897F}" type="presParOf" srcId="{B4EFA6C5-1703-45DF-84B4-474FF9FD74D1}" destId="{44C57C14-6C32-4065-8F45-9D2157A407F6}" srcOrd="10" destOrd="0" presId="urn:microsoft.com/office/officeart/2005/8/layout/cycle1"/>
    <dgm:cxn modelId="{2A2D1954-A806-4F57-A9A0-F4387E0F527E}" type="presParOf" srcId="{B4EFA6C5-1703-45DF-84B4-474FF9FD74D1}" destId="{E01867B3-48BA-443E-9589-4F4E4E74CC43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039C8A5-9B01-4C70-8EE7-C679DA49F16E}" type="doc">
      <dgm:prSet loTypeId="urn:microsoft.com/office/officeart/2005/8/layout/chevron2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nl-BE"/>
        </a:p>
      </dgm:t>
    </dgm:pt>
    <dgm:pt modelId="{1DA18F99-7EB4-4A09-9C24-0ED6224A57AC}">
      <dgm:prSet phldrT="[Text]"/>
      <dgm:spPr/>
      <dgm:t>
        <a:bodyPr/>
        <a:lstStyle/>
        <a:p>
          <a:r>
            <a:rPr lang="nl-BE" b="1" dirty="0" smtClean="0">
              <a:latin typeface="+mj-lt"/>
            </a:rPr>
            <a:t>1</a:t>
          </a:r>
          <a:r>
            <a:rPr lang="nl-BE" b="1" baseline="30000" dirty="0" smtClean="0">
              <a:latin typeface="+mj-lt"/>
            </a:rPr>
            <a:t>er</a:t>
          </a:r>
          <a:r>
            <a:rPr lang="nl-BE" b="1" dirty="0" smtClean="0">
              <a:latin typeface="+mj-lt"/>
            </a:rPr>
            <a:t> d°</a:t>
          </a:r>
          <a:endParaRPr lang="nl-BE" b="1" dirty="0">
            <a:latin typeface="+mj-lt"/>
          </a:endParaRPr>
        </a:p>
      </dgm:t>
    </dgm:pt>
    <dgm:pt modelId="{27C40A5C-6492-43B0-882B-40B99E86FF14}" type="parTrans" cxnId="{B0B28825-3A69-4412-B3F8-2EE6F91317B5}">
      <dgm:prSet/>
      <dgm:spPr/>
      <dgm:t>
        <a:bodyPr/>
        <a:lstStyle/>
        <a:p>
          <a:endParaRPr lang="nl-BE"/>
        </a:p>
      </dgm:t>
    </dgm:pt>
    <dgm:pt modelId="{9C6639FE-B393-41F9-8E09-7BC10446671C}" type="sibTrans" cxnId="{B0B28825-3A69-4412-B3F8-2EE6F91317B5}">
      <dgm:prSet/>
      <dgm:spPr/>
      <dgm:t>
        <a:bodyPr/>
        <a:lstStyle/>
        <a:p>
          <a:endParaRPr lang="nl-BE"/>
        </a:p>
      </dgm:t>
    </dgm:pt>
    <dgm:pt modelId="{AEB0482C-DFBB-428A-A211-087227F3ABC5}">
      <dgm:prSet phldrT="[Text]" custT="1"/>
      <dgm:spPr/>
      <dgm:t>
        <a:bodyPr/>
        <a:lstStyle/>
        <a:p>
          <a:pPr>
            <a:buNone/>
          </a:pPr>
          <a:r>
            <a:rPr lang="fr-FR" sz="1600" dirty="0" smtClean="0">
              <a:solidFill>
                <a:schemeClr val="accent2"/>
              </a:solidFill>
              <a:latin typeface="+mj-lt"/>
            </a:rPr>
            <a:t>systématisées </a:t>
          </a:r>
          <a:r>
            <a:rPr lang="fr-FR" sz="1600" dirty="0" smtClean="0">
              <a:solidFill>
                <a:schemeClr val="accent2"/>
              </a:solidFill>
              <a:latin typeface="+mj-lt"/>
              <a:cs typeface="Times New Roman" panose="02020603050405020304" pitchFamily="18" charset="0"/>
            </a:rPr>
            <a:t>→ </a:t>
          </a:r>
          <a:r>
            <a:rPr lang="fr-FR" sz="1600" dirty="0" smtClean="0">
              <a:solidFill>
                <a:schemeClr val="accent2"/>
              </a:solidFill>
              <a:latin typeface="+mj-lt"/>
            </a:rPr>
            <a:t>une heure fixe dans l’horaire de tous les élèves du 1</a:t>
          </a:r>
          <a:r>
            <a:rPr lang="fr-FR" sz="1600" baseline="30000" dirty="0" smtClean="0">
              <a:solidFill>
                <a:schemeClr val="accent2"/>
              </a:solidFill>
              <a:latin typeface="+mj-lt"/>
            </a:rPr>
            <a:t>er</a:t>
          </a:r>
          <a:r>
            <a:rPr lang="fr-FR" sz="1600" dirty="0" smtClean="0">
              <a:solidFill>
                <a:schemeClr val="accent2"/>
              </a:solidFill>
              <a:latin typeface="+mj-lt"/>
            </a:rPr>
            <a:t> degré</a:t>
          </a:r>
          <a:endParaRPr lang="nl-BE" sz="1600" dirty="0">
            <a:solidFill>
              <a:schemeClr val="accent2"/>
            </a:solidFill>
            <a:latin typeface="+mj-lt"/>
          </a:endParaRPr>
        </a:p>
      </dgm:t>
    </dgm:pt>
    <dgm:pt modelId="{B0C9F568-737B-44A0-B8A4-058ED29023B4}" type="parTrans" cxnId="{B2EA3042-2E46-4BA3-8E92-33AC39CDFB1E}">
      <dgm:prSet/>
      <dgm:spPr/>
      <dgm:t>
        <a:bodyPr/>
        <a:lstStyle/>
        <a:p>
          <a:endParaRPr lang="nl-BE"/>
        </a:p>
      </dgm:t>
    </dgm:pt>
    <dgm:pt modelId="{E2131C80-A02D-4B48-8167-FF6D426F1C24}" type="sibTrans" cxnId="{B2EA3042-2E46-4BA3-8E92-33AC39CDFB1E}">
      <dgm:prSet/>
      <dgm:spPr/>
      <dgm:t>
        <a:bodyPr/>
        <a:lstStyle/>
        <a:p>
          <a:endParaRPr lang="nl-BE"/>
        </a:p>
      </dgm:t>
    </dgm:pt>
    <dgm:pt modelId="{E34A5F9E-5992-4DE2-8724-16B89C985425}">
      <dgm:prSet phldrT="[Text]"/>
      <dgm:spPr/>
      <dgm:t>
        <a:bodyPr/>
        <a:lstStyle/>
        <a:p>
          <a:r>
            <a:rPr lang="nl-BE" b="1" dirty="0" smtClean="0">
              <a:latin typeface="+mj-lt"/>
            </a:rPr>
            <a:t>2</a:t>
          </a:r>
          <a:r>
            <a:rPr lang="nl-BE" b="1" baseline="30000" dirty="0" smtClean="0">
              <a:latin typeface="+mj-lt"/>
            </a:rPr>
            <a:t>e</a:t>
          </a:r>
          <a:r>
            <a:rPr lang="nl-BE" b="1" dirty="0" smtClean="0">
              <a:latin typeface="+mj-lt"/>
            </a:rPr>
            <a:t> d°</a:t>
          </a:r>
          <a:endParaRPr lang="nl-BE" b="1" dirty="0">
            <a:latin typeface="+mj-lt"/>
          </a:endParaRPr>
        </a:p>
      </dgm:t>
    </dgm:pt>
    <dgm:pt modelId="{8F2D9FB3-2A5A-43F8-B9AB-8C908F612F4F}" type="parTrans" cxnId="{B01E69F0-D63A-46E3-AA5D-F3D3B50A204E}">
      <dgm:prSet/>
      <dgm:spPr/>
      <dgm:t>
        <a:bodyPr/>
        <a:lstStyle/>
        <a:p>
          <a:endParaRPr lang="nl-BE"/>
        </a:p>
      </dgm:t>
    </dgm:pt>
    <dgm:pt modelId="{E203F663-F0D1-4DE8-992C-53501D6892BB}" type="sibTrans" cxnId="{B01E69F0-D63A-46E3-AA5D-F3D3B50A204E}">
      <dgm:prSet/>
      <dgm:spPr/>
      <dgm:t>
        <a:bodyPr/>
        <a:lstStyle/>
        <a:p>
          <a:endParaRPr lang="nl-BE"/>
        </a:p>
      </dgm:t>
    </dgm:pt>
    <dgm:pt modelId="{C345599D-E43E-46CB-8905-3BC807A7290D}">
      <dgm:prSet phldrT="[Text]" custT="1"/>
      <dgm:spPr/>
      <dgm:t>
        <a:bodyPr/>
        <a:lstStyle/>
        <a:p>
          <a:r>
            <a:rPr lang="fr-FR" sz="1600" dirty="0" smtClean="0">
              <a:solidFill>
                <a:schemeClr val="accent2"/>
              </a:solidFill>
              <a:latin typeface="+mj-lt"/>
            </a:rPr>
            <a:t>des moments fixés par le professeur </a:t>
          </a:r>
          <a:endParaRPr lang="nl-BE" sz="1600" dirty="0">
            <a:solidFill>
              <a:schemeClr val="accent2"/>
            </a:solidFill>
          </a:endParaRPr>
        </a:p>
      </dgm:t>
    </dgm:pt>
    <dgm:pt modelId="{942D1093-1B68-4D71-AD9B-E79848BED277}" type="parTrans" cxnId="{6433A583-5129-46AC-B692-0625DBC80360}">
      <dgm:prSet/>
      <dgm:spPr/>
      <dgm:t>
        <a:bodyPr/>
        <a:lstStyle/>
        <a:p>
          <a:endParaRPr lang="nl-BE"/>
        </a:p>
      </dgm:t>
    </dgm:pt>
    <dgm:pt modelId="{DA7AA9B2-80DD-48B4-9393-D0C241FD406B}" type="sibTrans" cxnId="{6433A583-5129-46AC-B692-0625DBC80360}">
      <dgm:prSet/>
      <dgm:spPr/>
      <dgm:t>
        <a:bodyPr/>
        <a:lstStyle/>
        <a:p>
          <a:endParaRPr lang="nl-BE"/>
        </a:p>
      </dgm:t>
    </dgm:pt>
    <dgm:pt modelId="{83A5EE87-283F-4924-AB33-DDADDB329AA0}">
      <dgm:prSet phldrT="[Text]" custT="1"/>
      <dgm:spPr/>
      <dgm:t>
        <a:bodyPr/>
        <a:lstStyle/>
        <a:p>
          <a:r>
            <a:rPr lang="fr-FR" sz="1600" dirty="0" smtClean="0">
              <a:solidFill>
                <a:schemeClr val="accent2"/>
              </a:solidFill>
              <a:latin typeface="+mj-lt"/>
            </a:rPr>
            <a:t>en 3</a:t>
          </a:r>
          <a:r>
            <a:rPr lang="fr-FR" sz="1600" baseline="30000" dirty="0" smtClean="0">
              <a:solidFill>
                <a:schemeClr val="accent2"/>
              </a:solidFill>
              <a:latin typeface="+mj-lt"/>
            </a:rPr>
            <a:t>e</a:t>
          </a:r>
          <a:r>
            <a:rPr lang="fr-FR" sz="1600" dirty="0" smtClean="0">
              <a:solidFill>
                <a:schemeClr val="accent2"/>
              </a:solidFill>
              <a:latin typeface="+mj-lt"/>
            </a:rPr>
            <a:t> année : une heure de remédiation (méthodologie) fixée dans l’horaire </a:t>
          </a:r>
          <a:endParaRPr lang="nl-BE" sz="1600" dirty="0">
            <a:solidFill>
              <a:schemeClr val="accent2"/>
            </a:solidFill>
          </a:endParaRPr>
        </a:p>
      </dgm:t>
    </dgm:pt>
    <dgm:pt modelId="{4C92B6A6-803F-40D6-9A56-DE7FC32E8C93}" type="parTrans" cxnId="{4DD1111A-F3DD-4795-8E41-5E82ABA5A5FF}">
      <dgm:prSet/>
      <dgm:spPr/>
      <dgm:t>
        <a:bodyPr/>
        <a:lstStyle/>
        <a:p>
          <a:endParaRPr lang="nl-BE"/>
        </a:p>
      </dgm:t>
    </dgm:pt>
    <dgm:pt modelId="{15E28577-848E-4CAF-8BD5-77D105F457C2}" type="sibTrans" cxnId="{4DD1111A-F3DD-4795-8E41-5E82ABA5A5FF}">
      <dgm:prSet/>
      <dgm:spPr/>
      <dgm:t>
        <a:bodyPr/>
        <a:lstStyle/>
        <a:p>
          <a:endParaRPr lang="nl-BE"/>
        </a:p>
      </dgm:t>
    </dgm:pt>
    <dgm:pt modelId="{97B80CDD-8B79-4ACD-B587-7982FE01FD42}">
      <dgm:prSet phldrT="[Text]"/>
      <dgm:spPr/>
      <dgm:t>
        <a:bodyPr/>
        <a:lstStyle/>
        <a:p>
          <a:r>
            <a:rPr lang="nl-BE" b="1" dirty="0" smtClean="0">
              <a:latin typeface="+mj-lt"/>
            </a:rPr>
            <a:t>3</a:t>
          </a:r>
          <a:r>
            <a:rPr lang="nl-BE" b="1" baseline="30000" dirty="0" smtClean="0">
              <a:latin typeface="+mj-lt"/>
            </a:rPr>
            <a:t>e</a:t>
          </a:r>
          <a:r>
            <a:rPr lang="nl-BE" b="1" dirty="0" smtClean="0">
              <a:latin typeface="+mj-lt"/>
            </a:rPr>
            <a:t> d°</a:t>
          </a:r>
          <a:endParaRPr lang="nl-BE" b="1" dirty="0">
            <a:latin typeface="+mj-lt"/>
          </a:endParaRPr>
        </a:p>
      </dgm:t>
    </dgm:pt>
    <dgm:pt modelId="{7A841EF2-F951-48AA-9D59-40A798548340}" type="parTrans" cxnId="{1EB90000-B6A6-46FF-A986-D7409445576F}">
      <dgm:prSet/>
      <dgm:spPr/>
      <dgm:t>
        <a:bodyPr/>
        <a:lstStyle/>
        <a:p>
          <a:endParaRPr lang="nl-BE"/>
        </a:p>
      </dgm:t>
    </dgm:pt>
    <dgm:pt modelId="{1336B223-6FAF-4174-B6F4-53FB5E3B03B8}" type="sibTrans" cxnId="{1EB90000-B6A6-46FF-A986-D7409445576F}">
      <dgm:prSet/>
      <dgm:spPr/>
      <dgm:t>
        <a:bodyPr/>
        <a:lstStyle/>
        <a:p>
          <a:endParaRPr lang="nl-BE"/>
        </a:p>
      </dgm:t>
    </dgm:pt>
    <dgm:pt modelId="{4409DF33-3D23-4AD2-B301-47167C4FF1D1}">
      <dgm:prSet phldrT="[Text]" custT="1"/>
      <dgm:spPr/>
      <dgm:t>
        <a:bodyPr/>
        <a:lstStyle/>
        <a:p>
          <a:pPr marL="0" marR="0" lvl="1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 smtClean="0">
              <a:solidFill>
                <a:schemeClr val="accent2"/>
              </a:solidFill>
              <a:latin typeface="+mj-lt"/>
            </a:rPr>
            <a:t>à la demande</a:t>
          </a:r>
        </a:p>
      </dgm:t>
    </dgm:pt>
    <dgm:pt modelId="{A6ED2C01-0B75-459C-A116-89EDEC1CC9DC}" type="parTrans" cxnId="{FD2A157E-312D-4597-BCE3-85CB3C3F8E84}">
      <dgm:prSet/>
      <dgm:spPr/>
      <dgm:t>
        <a:bodyPr/>
        <a:lstStyle/>
        <a:p>
          <a:endParaRPr lang="nl-BE"/>
        </a:p>
      </dgm:t>
    </dgm:pt>
    <dgm:pt modelId="{A9264C44-0B8D-43A9-BC27-8E362C0E73EA}" type="sibTrans" cxnId="{FD2A157E-312D-4597-BCE3-85CB3C3F8E84}">
      <dgm:prSet/>
      <dgm:spPr/>
      <dgm:t>
        <a:bodyPr/>
        <a:lstStyle/>
        <a:p>
          <a:endParaRPr lang="nl-BE"/>
        </a:p>
      </dgm:t>
    </dgm:pt>
    <dgm:pt modelId="{CFA71E29-4A1C-42E3-A724-264AFB726B14}">
      <dgm:prSet phldrT="[Text]" custT="1"/>
      <dgm:spPr/>
      <dgm:t>
        <a:bodyPr/>
        <a:lstStyle/>
        <a:p>
          <a:pPr>
            <a:buNone/>
          </a:pPr>
          <a:r>
            <a:rPr lang="fr-FR" sz="1600" dirty="0" smtClean="0">
              <a:solidFill>
                <a:schemeClr val="accent2"/>
              </a:solidFill>
              <a:latin typeface="+mj-lt"/>
            </a:rPr>
            <a:t>invitation à se présenter pour retravailler un point qui pose problème (maths, français et LM1)</a:t>
          </a:r>
          <a:endParaRPr lang="nl-BE" sz="1600" dirty="0">
            <a:solidFill>
              <a:schemeClr val="accent2"/>
            </a:solidFill>
            <a:latin typeface="+mj-lt"/>
          </a:endParaRPr>
        </a:p>
      </dgm:t>
    </dgm:pt>
    <dgm:pt modelId="{ABE2088A-2F5D-4A7D-AAD8-54A05FE50DF6}" type="parTrans" cxnId="{5B12FFE7-6492-4F67-91B8-0993D38A3C4E}">
      <dgm:prSet/>
      <dgm:spPr/>
      <dgm:t>
        <a:bodyPr/>
        <a:lstStyle/>
        <a:p>
          <a:endParaRPr lang="nl-BE"/>
        </a:p>
      </dgm:t>
    </dgm:pt>
    <dgm:pt modelId="{27F07A1D-76B1-4C66-9406-1543E22A5B55}" type="sibTrans" cxnId="{5B12FFE7-6492-4F67-91B8-0993D38A3C4E}">
      <dgm:prSet/>
      <dgm:spPr/>
      <dgm:t>
        <a:bodyPr/>
        <a:lstStyle/>
        <a:p>
          <a:endParaRPr lang="nl-BE"/>
        </a:p>
      </dgm:t>
    </dgm:pt>
    <dgm:pt modelId="{25107F63-B03A-4D6B-8355-5AE45408A994}" type="pres">
      <dgm:prSet presAssocID="{0039C8A5-9B01-4C70-8EE7-C679DA49F16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C7A381B0-3BF5-4BCC-AFE7-E057F061161A}" type="pres">
      <dgm:prSet presAssocID="{1DA18F99-7EB4-4A09-9C24-0ED6224A57AC}" presName="composite" presStyleCnt="0"/>
      <dgm:spPr/>
    </dgm:pt>
    <dgm:pt modelId="{441BDB08-A2B0-4895-96B6-647E51A845EC}" type="pres">
      <dgm:prSet presAssocID="{1DA18F99-7EB4-4A09-9C24-0ED6224A57A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F3BDE6F-AE63-45A2-99CC-96654781D5FC}" type="pres">
      <dgm:prSet presAssocID="{1DA18F99-7EB4-4A09-9C24-0ED6224A57A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F18712A8-055F-490E-A00B-90DA994D0159}" type="pres">
      <dgm:prSet presAssocID="{9C6639FE-B393-41F9-8E09-7BC10446671C}" presName="sp" presStyleCnt="0"/>
      <dgm:spPr/>
    </dgm:pt>
    <dgm:pt modelId="{18EC365B-732E-4BA7-8A24-7AD183846E8F}" type="pres">
      <dgm:prSet presAssocID="{E34A5F9E-5992-4DE2-8724-16B89C985425}" presName="composite" presStyleCnt="0"/>
      <dgm:spPr/>
    </dgm:pt>
    <dgm:pt modelId="{311A6203-3D55-49CD-822A-83161C19FC07}" type="pres">
      <dgm:prSet presAssocID="{E34A5F9E-5992-4DE2-8724-16B89C98542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2BD01F7-B9F4-4FAD-97CB-558E11296E4F}" type="pres">
      <dgm:prSet presAssocID="{E34A5F9E-5992-4DE2-8724-16B89C98542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858FB59E-79AF-404B-8CDF-F44DB28B8C34}" type="pres">
      <dgm:prSet presAssocID="{E203F663-F0D1-4DE8-992C-53501D6892BB}" presName="sp" presStyleCnt="0"/>
      <dgm:spPr/>
    </dgm:pt>
    <dgm:pt modelId="{A905566E-09C8-44B9-8FCC-291D13FE4447}" type="pres">
      <dgm:prSet presAssocID="{97B80CDD-8B79-4ACD-B587-7982FE01FD42}" presName="composite" presStyleCnt="0"/>
      <dgm:spPr/>
    </dgm:pt>
    <dgm:pt modelId="{1DBA6620-B1C2-4967-B515-77FDF0FCB938}" type="pres">
      <dgm:prSet presAssocID="{97B80CDD-8B79-4ACD-B587-7982FE01FD4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6657F76E-CECD-4571-A830-0D5D722A7D86}" type="pres">
      <dgm:prSet presAssocID="{97B80CDD-8B79-4ACD-B587-7982FE01FD4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69CD0CAD-6AB1-4638-9973-E0195F4D329C}" type="presOf" srcId="{0039C8A5-9B01-4C70-8EE7-C679DA49F16E}" destId="{25107F63-B03A-4D6B-8355-5AE45408A994}" srcOrd="0" destOrd="0" presId="urn:microsoft.com/office/officeart/2005/8/layout/chevron2"/>
    <dgm:cxn modelId="{5B12FFE7-6492-4F67-91B8-0993D38A3C4E}" srcId="{1DA18F99-7EB4-4A09-9C24-0ED6224A57AC}" destId="{CFA71E29-4A1C-42E3-A724-264AFB726B14}" srcOrd="1" destOrd="0" parTransId="{ABE2088A-2F5D-4A7D-AAD8-54A05FE50DF6}" sibTransId="{27F07A1D-76B1-4C66-9406-1543E22A5B55}"/>
    <dgm:cxn modelId="{B6121AA0-BF27-4C16-A3BD-CEF363855662}" type="presOf" srcId="{97B80CDD-8B79-4ACD-B587-7982FE01FD42}" destId="{1DBA6620-B1C2-4967-B515-77FDF0FCB938}" srcOrd="0" destOrd="0" presId="urn:microsoft.com/office/officeart/2005/8/layout/chevron2"/>
    <dgm:cxn modelId="{E237EB34-A8F9-49B7-8299-D79DEEFAA50E}" type="presOf" srcId="{E34A5F9E-5992-4DE2-8724-16B89C985425}" destId="{311A6203-3D55-49CD-822A-83161C19FC07}" srcOrd="0" destOrd="0" presId="urn:microsoft.com/office/officeart/2005/8/layout/chevron2"/>
    <dgm:cxn modelId="{B0B28825-3A69-4412-B3F8-2EE6F91317B5}" srcId="{0039C8A5-9B01-4C70-8EE7-C679DA49F16E}" destId="{1DA18F99-7EB4-4A09-9C24-0ED6224A57AC}" srcOrd="0" destOrd="0" parTransId="{27C40A5C-6492-43B0-882B-40B99E86FF14}" sibTransId="{9C6639FE-B393-41F9-8E09-7BC10446671C}"/>
    <dgm:cxn modelId="{847A55C4-10A5-485A-A8B4-321547F4FBE8}" type="presOf" srcId="{1DA18F99-7EB4-4A09-9C24-0ED6224A57AC}" destId="{441BDB08-A2B0-4895-96B6-647E51A845EC}" srcOrd="0" destOrd="0" presId="urn:microsoft.com/office/officeart/2005/8/layout/chevron2"/>
    <dgm:cxn modelId="{DC06370E-5637-4398-B7C5-153099FF4229}" type="presOf" srcId="{4409DF33-3D23-4AD2-B301-47167C4FF1D1}" destId="{6657F76E-CECD-4571-A830-0D5D722A7D86}" srcOrd="0" destOrd="0" presId="urn:microsoft.com/office/officeart/2005/8/layout/chevron2"/>
    <dgm:cxn modelId="{6433A583-5129-46AC-B692-0625DBC80360}" srcId="{E34A5F9E-5992-4DE2-8724-16B89C985425}" destId="{C345599D-E43E-46CB-8905-3BC807A7290D}" srcOrd="0" destOrd="0" parTransId="{942D1093-1B68-4D71-AD9B-E79848BED277}" sibTransId="{DA7AA9B2-80DD-48B4-9393-D0C241FD406B}"/>
    <dgm:cxn modelId="{D0DF635B-43A3-4AFA-9151-14E567B8B18F}" type="presOf" srcId="{83A5EE87-283F-4924-AB33-DDADDB329AA0}" destId="{32BD01F7-B9F4-4FAD-97CB-558E11296E4F}" srcOrd="0" destOrd="1" presId="urn:microsoft.com/office/officeart/2005/8/layout/chevron2"/>
    <dgm:cxn modelId="{ADADA106-0348-449C-A640-5BB1BA328E67}" type="presOf" srcId="{C345599D-E43E-46CB-8905-3BC807A7290D}" destId="{32BD01F7-B9F4-4FAD-97CB-558E11296E4F}" srcOrd="0" destOrd="0" presId="urn:microsoft.com/office/officeart/2005/8/layout/chevron2"/>
    <dgm:cxn modelId="{A67373DC-B6F7-4DDB-834B-D57454CE7501}" type="presOf" srcId="{AEB0482C-DFBB-428A-A211-087227F3ABC5}" destId="{3F3BDE6F-AE63-45A2-99CC-96654781D5FC}" srcOrd="0" destOrd="0" presId="urn:microsoft.com/office/officeart/2005/8/layout/chevron2"/>
    <dgm:cxn modelId="{1EB90000-B6A6-46FF-A986-D7409445576F}" srcId="{0039C8A5-9B01-4C70-8EE7-C679DA49F16E}" destId="{97B80CDD-8B79-4ACD-B587-7982FE01FD42}" srcOrd="2" destOrd="0" parTransId="{7A841EF2-F951-48AA-9D59-40A798548340}" sibTransId="{1336B223-6FAF-4174-B6F4-53FB5E3B03B8}"/>
    <dgm:cxn modelId="{B01E69F0-D63A-46E3-AA5D-F3D3B50A204E}" srcId="{0039C8A5-9B01-4C70-8EE7-C679DA49F16E}" destId="{E34A5F9E-5992-4DE2-8724-16B89C985425}" srcOrd="1" destOrd="0" parTransId="{8F2D9FB3-2A5A-43F8-B9AB-8C908F612F4F}" sibTransId="{E203F663-F0D1-4DE8-992C-53501D6892BB}"/>
    <dgm:cxn modelId="{FD2A157E-312D-4597-BCE3-85CB3C3F8E84}" srcId="{97B80CDD-8B79-4ACD-B587-7982FE01FD42}" destId="{4409DF33-3D23-4AD2-B301-47167C4FF1D1}" srcOrd="0" destOrd="0" parTransId="{A6ED2C01-0B75-459C-A116-89EDEC1CC9DC}" sibTransId="{A9264C44-0B8D-43A9-BC27-8E362C0E73EA}"/>
    <dgm:cxn modelId="{63B68A4E-68C5-489D-81A0-3813FAA75544}" type="presOf" srcId="{CFA71E29-4A1C-42E3-A724-264AFB726B14}" destId="{3F3BDE6F-AE63-45A2-99CC-96654781D5FC}" srcOrd="0" destOrd="1" presId="urn:microsoft.com/office/officeart/2005/8/layout/chevron2"/>
    <dgm:cxn modelId="{4DD1111A-F3DD-4795-8E41-5E82ABA5A5FF}" srcId="{E34A5F9E-5992-4DE2-8724-16B89C985425}" destId="{83A5EE87-283F-4924-AB33-DDADDB329AA0}" srcOrd="1" destOrd="0" parTransId="{4C92B6A6-803F-40D6-9A56-DE7FC32E8C93}" sibTransId="{15E28577-848E-4CAF-8BD5-77D105F457C2}"/>
    <dgm:cxn modelId="{B2EA3042-2E46-4BA3-8E92-33AC39CDFB1E}" srcId="{1DA18F99-7EB4-4A09-9C24-0ED6224A57AC}" destId="{AEB0482C-DFBB-428A-A211-087227F3ABC5}" srcOrd="0" destOrd="0" parTransId="{B0C9F568-737B-44A0-B8A4-058ED29023B4}" sibTransId="{E2131C80-A02D-4B48-8167-FF6D426F1C24}"/>
    <dgm:cxn modelId="{8981516E-FFBF-434C-868C-BB6A86075594}" type="presParOf" srcId="{25107F63-B03A-4D6B-8355-5AE45408A994}" destId="{C7A381B0-3BF5-4BCC-AFE7-E057F061161A}" srcOrd="0" destOrd="0" presId="urn:microsoft.com/office/officeart/2005/8/layout/chevron2"/>
    <dgm:cxn modelId="{958EDF35-94BB-4AB8-8E2A-9B9DD90D577E}" type="presParOf" srcId="{C7A381B0-3BF5-4BCC-AFE7-E057F061161A}" destId="{441BDB08-A2B0-4895-96B6-647E51A845EC}" srcOrd="0" destOrd="0" presId="urn:microsoft.com/office/officeart/2005/8/layout/chevron2"/>
    <dgm:cxn modelId="{86766EEC-CABB-4CFE-ADE5-9F1EE63CF409}" type="presParOf" srcId="{C7A381B0-3BF5-4BCC-AFE7-E057F061161A}" destId="{3F3BDE6F-AE63-45A2-99CC-96654781D5FC}" srcOrd="1" destOrd="0" presId="urn:microsoft.com/office/officeart/2005/8/layout/chevron2"/>
    <dgm:cxn modelId="{613E49AB-0D29-4E1A-9BCF-574E998F61BD}" type="presParOf" srcId="{25107F63-B03A-4D6B-8355-5AE45408A994}" destId="{F18712A8-055F-490E-A00B-90DA994D0159}" srcOrd="1" destOrd="0" presId="urn:microsoft.com/office/officeart/2005/8/layout/chevron2"/>
    <dgm:cxn modelId="{9D40902A-2903-4DF0-832B-75D772152A44}" type="presParOf" srcId="{25107F63-B03A-4D6B-8355-5AE45408A994}" destId="{18EC365B-732E-4BA7-8A24-7AD183846E8F}" srcOrd="2" destOrd="0" presId="urn:microsoft.com/office/officeart/2005/8/layout/chevron2"/>
    <dgm:cxn modelId="{7018CA21-F7B4-4721-8D7C-9BD1FF8B81B3}" type="presParOf" srcId="{18EC365B-732E-4BA7-8A24-7AD183846E8F}" destId="{311A6203-3D55-49CD-822A-83161C19FC07}" srcOrd="0" destOrd="0" presId="urn:microsoft.com/office/officeart/2005/8/layout/chevron2"/>
    <dgm:cxn modelId="{6E9574D3-018E-4A69-80C1-6CF811F6CABD}" type="presParOf" srcId="{18EC365B-732E-4BA7-8A24-7AD183846E8F}" destId="{32BD01F7-B9F4-4FAD-97CB-558E11296E4F}" srcOrd="1" destOrd="0" presId="urn:microsoft.com/office/officeart/2005/8/layout/chevron2"/>
    <dgm:cxn modelId="{06A54464-147C-496A-99CF-4E56A248D54E}" type="presParOf" srcId="{25107F63-B03A-4D6B-8355-5AE45408A994}" destId="{858FB59E-79AF-404B-8CDF-F44DB28B8C34}" srcOrd="3" destOrd="0" presId="urn:microsoft.com/office/officeart/2005/8/layout/chevron2"/>
    <dgm:cxn modelId="{79F46EB8-C393-493D-9176-BE381F156136}" type="presParOf" srcId="{25107F63-B03A-4D6B-8355-5AE45408A994}" destId="{A905566E-09C8-44B9-8FCC-291D13FE4447}" srcOrd="4" destOrd="0" presId="urn:microsoft.com/office/officeart/2005/8/layout/chevron2"/>
    <dgm:cxn modelId="{7676F997-C53F-47DC-AD34-9A68F8B9A931}" type="presParOf" srcId="{A905566E-09C8-44B9-8FCC-291D13FE4447}" destId="{1DBA6620-B1C2-4967-B515-77FDF0FCB938}" srcOrd="0" destOrd="0" presId="urn:microsoft.com/office/officeart/2005/8/layout/chevron2"/>
    <dgm:cxn modelId="{95A2285F-ABB1-4AE7-A2CE-4E5B3D982537}" type="presParOf" srcId="{A905566E-09C8-44B9-8FCC-291D13FE4447}" destId="{6657F76E-CECD-4571-A830-0D5D722A7D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AD8D3-E5F3-407A-A965-8268E7368DEC}">
      <dsp:nvSpPr>
        <dsp:cNvPr id="0" name=""/>
        <dsp:cNvSpPr/>
      </dsp:nvSpPr>
      <dsp:spPr>
        <a:xfrm>
          <a:off x="309540" y="196388"/>
          <a:ext cx="2443941" cy="2443941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100" kern="1200" dirty="0" err="1" smtClean="0">
              <a:latin typeface="+mj-lt"/>
            </a:rPr>
            <a:t>Coordinatrice</a:t>
          </a:r>
          <a:endParaRPr lang="nl-BE" sz="1100" kern="1200" dirty="0" smtClean="0">
            <a:latin typeface="+mj-lt"/>
          </a:endParaRPr>
        </a:p>
      </dsp:txBody>
      <dsp:txXfrm>
        <a:off x="1638288" y="647353"/>
        <a:ext cx="829194" cy="814647"/>
      </dsp:txXfrm>
    </dsp:sp>
    <dsp:sp modelId="{04C91B34-74E1-4992-9CE6-8FEF8B94CF87}">
      <dsp:nvSpPr>
        <dsp:cNvPr id="0" name=""/>
        <dsp:cNvSpPr/>
      </dsp:nvSpPr>
      <dsp:spPr>
        <a:xfrm>
          <a:off x="183561" y="269124"/>
          <a:ext cx="2443941" cy="2443941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2">
                <a:shade val="80000"/>
                <a:hueOff val="301271"/>
                <a:satOff val="-32746"/>
                <a:lumOff val="21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301271"/>
                <a:satOff val="-32746"/>
                <a:lumOff val="21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301271"/>
                <a:satOff val="-32746"/>
                <a:lumOff val="21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 err="1" smtClean="0">
              <a:latin typeface="+mj-lt"/>
            </a:rPr>
            <a:t>Proviseur</a:t>
          </a:r>
          <a:r>
            <a:rPr lang="nl-BE" sz="800" kern="1200" dirty="0" smtClean="0"/>
            <a:t> </a:t>
          </a:r>
          <a:endParaRPr lang="nl-BE" sz="800" kern="1200" dirty="0"/>
        </a:p>
      </dsp:txBody>
      <dsp:txXfrm>
        <a:off x="852735" y="1811135"/>
        <a:ext cx="1105592" cy="756458"/>
      </dsp:txXfrm>
    </dsp:sp>
    <dsp:sp modelId="{BCF72B17-071C-42B4-8FE4-24F187BB7DFD}">
      <dsp:nvSpPr>
        <dsp:cNvPr id="0" name=""/>
        <dsp:cNvSpPr/>
      </dsp:nvSpPr>
      <dsp:spPr>
        <a:xfrm>
          <a:off x="183561" y="269124"/>
          <a:ext cx="2443941" cy="2443941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2">
                <a:shade val="80000"/>
                <a:hueOff val="602542"/>
                <a:satOff val="-65492"/>
                <a:lumOff val="43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602542"/>
                <a:satOff val="-65492"/>
                <a:lumOff val="43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602542"/>
                <a:satOff val="-65492"/>
                <a:lumOff val="43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b="1" kern="1200" dirty="0" err="1" smtClean="0"/>
            <a:t>Préfète</a:t>
          </a:r>
          <a:endParaRPr lang="nl-BE" sz="2000" b="1" kern="1200" dirty="0"/>
        </a:p>
      </dsp:txBody>
      <dsp:txXfrm>
        <a:off x="445412" y="749184"/>
        <a:ext cx="829194" cy="8146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49254-B26B-4BBB-BFB5-693C2CEDB9E6}">
      <dsp:nvSpPr>
        <dsp:cNvPr id="0" name=""/>
        <dsp:cNvSpPr/>
      </dsp:nvSpPr>
      <dsp:spPr>
        <a:xfrm>
          <a:off x="3616" y="0"/>
          <a:ext cx="3162448" cy="393533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>
              <a:latin typeface="+mj-lt"/>
            </a:rPr>
            <a:t>de </a:t>
          </a:r>
          <a:r>
            <a:rPr lang="nl-BE" sz="1600" kern="1200" dirty="0" err="1" smtClean="0">
              <a:latin typeface="+mj-lt"/>
            </a:rPr>
            <a:t>notre</a:t>
          </a:r>
          <a:r>
            <a:rPr lang="nl-BE" sz="1600" kern="1200" dirty="0" smtClean="0">
              <a:latin typeface="+mj-lt"/>
            </a:rPr>
            <a:t> </a:t>
          </a:r>
          <a:r>
            <a:rPr lang="nl-BE" sz="1600" kern="1200" dirty="0" err="1" smtClean="0">
              <a:latin typeface="+mj-lt"/>
            </a:rPr>
            <a:t>implantation</a:t>
          </a:r>
          <a:endParaRPr lang="nl-BE" sz="1600" kern="1200" dirty="0">
            <a:latin typeface="+mj-lt"/>
          </a:endParaRPr>
        </a:p>
      </dsp:txBody>
      <dsp:txXfrm>
        <a:off x="3616" y="0"/>
        <a:ext cx="3064065" cy="393533"/>
      </dsp:txXfrm>
    </dsp:sp>
    <dsp:sp modelId="{564C5754-C7C3-4596-88FC-F99A6A731321}">
      <dsp:nvSpPr>
        <dsp:cNvPr id="0" name=""/>
        <dsp:cNvSpPr/>
      </dsp:nvSpPr>
      <dsp:spPr>
        <a:xfrm>
          <a:off x="2533575" y="0"/>
          <a:ext cx="3162448" cy="393533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 smtClean="0">
              <a:latin typeface="+mj-lt"/>
            </a:rPr>
            <a:t>de </a:t>
          </a:r>
          <a:r>
            <a:rPr lang="nl-BE" sz="2000" kern="1200" dirty="0" err="1" smtClean="0">
              <a:latin typeface="+mj-lt"/>
            </a:rPr>
            <a:t>l’établissement</a:t>
          </a:r>
          <a:endParaRPr lang="nl-BE" sz="2000" kern="1200" dirty="0">
            <a:latin typeface="+mj-lt"/>
          </a:endParaRPr>
        </a:p>
      </dsp:txBody>
      <dsp:txXfrm>
        <a:off x="2730342" y="0"/>
        <a:ext cx="2768915" cy="393533"/>
      </dsp:txXfrm>
    </dsp:sp>
    <dsp:sp modelId="{8346EAB3-2F1E-4C8C-A45C-7E1C6CFC3791}">
      <dsp:nvSpPr>
        <dsp:cNvPr id="0" name=""/>
        <dsp:cNvSpPr/>
      </dsp:nvSpPr>
      <dsp:spPr>
        <a:xfrm>
          <a:off x="5063534" y="0"/>
          <a:ext cx="3162448" cy="393533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800" kern="1200" dirty="0" smtClean="0">
              <a:latin typeface="+mj-lt"/>
            </a:rPr>
            <a:t>de la FWBE</a:t>
          </a:r>
          <a:endParaRPr lang="nl-BE" sz="2800" kern="1200" dirty="0">
            <a:latin typeface="+mj-lt"/>
          </a:endParaRPr>
        </a:p>
      </dsp:txBody>
      <dsp:txXfrm>
        <a:off x="5260301" y="0"/>
        <a:ext cx="2768915" cy="3935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2D43E-AB14-4B70-B912-3AC3030DE8E1}">
      <dsp:nvSpPr>
        <dsp:cNvPr id="0" name=""/>
        <dsp:cNvSpPr/>
      </dsp:nvSpPr>
      <dsp:spPr>
        <a:xfrm>
          <a:off x="5472" y="239255"/>
          <a:ext cx="3922462" cy="1568984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300" kern="1200" dirty="0" smtClean="0">
              <a:latin typeface="+mj-lt"/>
            </a:rPr>
            <a:t>1</a:t>
          </a:r>
          <a:r>
            <a:rPr lang="nl-BE" sz="4300" kern="1200" baseline="30000" dirty="0" smtClean="0">
              <a:latin typeface="+mj-lt"/>
            </a:rPr>
            <a:t>er</a:t>
          </a:r>
          <a:r>
            <a:rPr lang="nl-BE" sz="4300" kern="1200" dirty="0" smtClean="0">
              <a:latin typeface="+mj-lt"/>
            </a:rPr>
            <a:t> </a:t>
          </a:r>
          <a:r>
            <a:rPr lang="nl-BE" sz="4300" kern="1200" dirty="0" err="1" smtClean="0">
              <a:latin typeface="+mj-lt"/>
            </a:rPr>
            <a:t>degré</a:t>
          </a:r>
          <a:endParaRPr lang="nl-BE" sz="4300" kern="1200" dirty="0" smtClean="0">
            <a:latin typeface="+mj-lt"/>
          </a:endParaRPr>
        </a:p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300" kern="1200" dirty="0" smtClean="0">
              <a:latin typeface="+mj-lt"/>
            </a:rPr>
            <a:t>1-2</a:t>
          </a:r>
          <a:endParaRPr lang="nl-BE" sz="4300" kern="1200" dirty="0">
            <a:latin typeface="+mj-lt"/>
          </a:endParaRPr>
        </a:p>
      </dsp:txBody>
      <dsp:txXfrm>
        <a:off x="789964" y="239255"/>
        <a:ext cx="2353478" cy="1568984"/>
      </dsp:txXfrm>
    </dsp:sp>
    <dsp:sp modelId="{86C4EA35-D5C2-4192-97E2-D1E2E02AFB11}">
      <dsp:nvSpPr>
        <dsp:cNvPr id="0" name=""/>
        <dsp:cNvSpPr/>
      </dsp:nvSpPr>
      <dsp:spPr>
        <a:xfrm>
          <a:off x="5472" y="2004363"/>
          <a:ext cx="3137969" cy="1523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400" kern="1200" dirty="0" err="1" smtClean="0">
              <a:solidFill>
                <a:schemeClr val="accent2"/>
              </a:solidFill>
              <a:latin typeface="+mj-lt"/>
            </a:rPr>
            <a:t>formation</a:t>
          </a: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 commune</a:t>
          </a:r>
          <a:endParaRPr lang="nl-BE" sz="2400" kern="1200" dirty="0">
            <a:solidFill>
              <a:schemeClr val="accent2"/>
            </a:solidFill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2 </a:t>
          </a:r>
          <a:r>
            <a:rPr lang="nl-BE" sz="2400" kern="1200" dirty="0" err="1" smtClean="0">
              <a:solidFill>
                <a:schemeClr val="accent2"/>
              </a:solidFill>
              <a:latin typeface="+mj-lt"/>
            </a:rPr>
            <a:t>activités</a:t>
          </a: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 </a:t>
          </a:r>
          <a:r>
            <a:rPr lang="nl-BE" sz="2400" kern="1200" dirty="0" err="1" smtClean="0">
              <a:solidFill>
                <a:schemeClr val="accent2"/>
              </a:solidFill>
              <a:latin typeface="+mj-lt"/>
            </a:rPr>
            <a:t>d’essai</a:t>
          </a:r>
          <a:endParaRPr lang="nl-BE" sz="2400" kern="1200" dirty="0">
            <a:solidFill>
              <a:schemeClr val="accent2"/>
            </a:solidFill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CE1D</a:t>
          </a:r>
          <a:endParaRPr lang="nl-BE" sz="2400" kern="1200" dirty="0">
            <a:solidFill>
              <a:schemeClr val="accent2"/>
            </a:solidFill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TFD</a:t>
          </a:r>
          <a:endParaRPr lang="nl-BE" sz="2400" kern="1200" dirty="0">
            <a:solidFill>
              <a:schemeClr val="accent2"/>
            </a:solidFill>
            <a:latin typeface="+mj-lt"/>
          </a:endParaRPr>
        </a:p>
      </dsp:txBody>
      <dsp:txXfrm>
        <a:off x="5472" y="2004363"/>
        <a:ext cx="3137969" cy="1523812"/>
      </dsp:txXfrm>
    </dsp:sp>
    <dsp:sp modelId="{C5E2DF8B-BE0B-46AA-85FB-9C87D8F65715}">
      <dsp:nvSpPr>
        <dsp:cNvPr id="0" name=""/>
        <dsp:cNvSpPr/>
      </dsp:nvSpPr>
      <dsp:spPr>
        <a:xfrm>
          <a:off x="3711934" y="239255"/>
          <a:ext cx="3922462" cy="1568984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01271"/>
                <a:satOff val="-32746"/>
                <a:lumOff val="21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301271"/>
                <a:satOff val="-32746"/>
                <a:lumOff val="21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301271"/>
                <a:satOff val="-32746"/>
                <a:lumOff val="21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300" kern="1200" dirty="0" smtClean="0">
              <a:latin typeface="+mj-lt"/>
            </a:rPr>
            <a:t>2</a:t>
          </a:r>
          <a:r>
            <a:rPr lang="nl-BE" sz="4300" kern="1200" baseline="30000" dirty="0" smtClean="0">
              <a:latin typeface="+mj-lt"/>
            </a:rPr>
            <a:t>e</a:t>
          </a:r>
          <a:r>
            <a:rPr lang="nl-BE" sz="4300" kern="1200" dirty="0" smtClean="0">
              <a:latin typeface="+mj-lt"/>
            </a:rPr>
            <a:t> </a:t>
          </a:r>
          <a:r>
            <a:rPr lang="nl-BE" sz="4300" kern="1200" dirty="0" err="1" smtClean="0">
              <a:latin typeface="+mj-lt"/>
            </a:rPr>
            <a:t>degré</a:t>
          </a:r>
          <a:endParaRPr lang="nl-BE" sz="4300" kern="1200" dirty="0" smtClean="0">
            <a:latin typeface="+mj-lt"/>
          </a:endParaRPr>
        </a:p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300" kern="1200" dirty="0" smtClean="0">
              <a:latin typeface="+mj-lt"/>
            </a:rPr>
            <a:t>3-4</a:t>
          </a:r>
          <a:endParaRPr lang="nl-BE" sz="4300" kern="1200" dirty="0">
            <a:latin typeface="+mj-lt"/>
          </a:endParaRPr>
        </a:p>
      </dsp:txBody>
      <dsp:txXfrm>
        <a:off x="4496426" y="239255"/>
        <a:ext cx="2353478" cy="1568984"/>
      </dsp:txXfrm>
    </dsp:sp>
    <dsp:sp modelId="{AF2868EB-D104-414D-A9B0-FA476A894B43}">
      <dsp:nvSpPr>
        <dsp:cNvPr id="0" name=""/>
        <dsp:cNvSpPr/>
      </dsp:nvSpPr>
      <dsp:spPr>
        <a:xfrm>
          <a:off x="3711934" y="2004363"/>
          <a:ext cx="3137969" cy="1523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400" kern="1200" dirty="0" err="1" smtClean="0">
              <a:solidFill>
                <a:schemeClr val="accent2"/>
              </a:solidFill>
              <a:latin typeface="+mj-lt"/>
            </a:rPr>
            <a:t>formation</a:t>
          </a: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 commune</a:t>
          </a:r>
          <a:endParaRPr lang="nl-BE" sz="2400" kern="1200" dirty="0">
            <a:solidFill>
              <a:schemeClr val="accent2"/>
            </a:solidFill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4 options</a:t>
          </a:r>
          <a:endParaRPr lang="nl-BE" sz="2400" kern="1200" dirty="0">
            <a:solidFill>
              <a:schemeClr val="accent2"/>
            </a:solidFill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examens </a:t>
          </a:r>
          <a:r>
            <a:rPr lang="nl-BE" sz="2400" kern="1200" dirty="0" err="1" smtClean="0">
              <a:solidFill>
                <a:schemeClr val="accent2"/>
              </a:solidFill>
              <a:latin typeface="+mj-lt"/>
            </a:rPr>
            <a:t>progressifs</a:t>
          </a:r>
          <a:endParaRPr lang="nl-BE" sz="2400" kern="1200" dirty="0">
            <a:solidFill>
              <a:schemeClr val="accent2"/>
            </a:solidFill>
            <a:latin typeface="+mj-lt"/>
          </a:endParaRPr>
        </a:p>
      </dsp:txBody>
      <dsp:txXfrm>
        <a:off x="3711934" y="2004363"/>
        <a:ext cx="3137969" cy="1523812"/>
      </dsp:txXfrm>
    </dsp:sp>
    <dsp:sp modelId="{53A6068C-23A6-4808-AE27-AB3A7A37A7C4}">
      <dsp:nvSpPr>
        <dsp:cNvPr id="0" name=""/>
        <dsp:cNvSpPr/>
      </dsp:nvSpPr>
      <dsp:spPr>
        <a:xfrm>
          <a:off x="7418396" y="239255"/>
          <a:ext cx="3922462" cy="1568984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02542"/>
                <a:satOff val="-65492"/>
                <a:lumOff val="43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602542"/>
                <a:satOff val="-65492"/>
                <a:lumOff val="43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602542"/>
                <a:satOff val="-65492"/>
                <a:lumOff val="43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022" tIns="57341" rIns="57341" bIns="57341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300" kern="1200" dirty="0" smtClean="0">
              <a:latin typeface="+mj-lt"/>
            </a:rPr>
            <a:t>3</a:t>
          </a:r>
          <a:r>
            <a:rPr lang="nl-BE" sz="4300" kern="1200" baseline="30000" dirty="0" smtClean="0">
              <a:latin typeface="+mj-lt"/>
            </a:rPr>
            <a:t>e</a:t>
          </a:r>
          <a:r>
            <a:rPr lang="nl-BE" sz="4300" kern="1200" dirty="0" smtClean="0">
              <a:latin typeface="+mj-lt"/>
            </a:rPr>
            <a:t> </a:t>
          </a:r>
          <a:r>
            <a:rPr lang="nl-BE" sz="4300" kern="1200" dirty="0" err="1" smtClean="0">
              <a:latin typeface="+mj-lt"/>
            </a:rPr>
            <a:t>degré</a:t>
          </a:r>
          <a:endParaRPr lang="nl-BE" sz="4300" kern="1200" dirty="0" smtClean="0">
            <a:latin typeface="+mj-lt"/>
          </a:endParaRPr>
        </a:p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300" kern="1200" dirty="0" smtClean="0">
              <a:latin typeface="+mj-lt"/>
            </a:rPr>
            <a:t>5-6</a:t>
          </a:r>
          <a:endParaRPr lang="nl-BE" sz="4300" kern="1200" dirty="0">
            <a:latin typeface="+mj-lt"/>
          </a:endParaRPr>
        </a:p>
      </dsp:txBody>
      <dsp:txXfrm>
        <a:off x="8202888" y="239255"/>
        <a:ext cx="2353478" cy="1568984"/>
      </dsp:txXfrm>
    </dsp:sp>
    <dsp:sp modelId="{35632714-DF56-4049-A7B4-797453B937AB}">
      <dsp:nvSpPr>
        <dsp:cNvPr id="0" name=""/>
        <dsp:cNvSpPr/>
      </dsp:nvSpPr>
      <dsp:spPr>
        <a:xfrm>
          <a:off x="7418396" y="2004363"/>
          <a:ext cx="3137969" cy="1523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400" kern="1200" dirty="0" err="1" smtClean="0">
              <a:solidFill>
                <a:schemeClr val="accent2"/>
              </a:solidFill>
              <a:latin typeface="+mj-lt"/>
            </a:rPr>
            <a:t>formation</a:t>
          </a: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 commune</a:t>
          </a:r>
          <a:endParaRPr lang="nl-BE" sz="2400" kern="1200" dirty="0">
            <a:solidFill>
              <a:schemeClr val="accent2"/>
            </a:solidFill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5 options</a:t>
          </a:r>
          <a:endParaRPr lang="nl-BE" sz="2400" kern="1200" dirty="0">
            <a:solidFill>
              <a:schemeClr val="accent2"/>
            </a:solidFill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examens &amp; CESS </a:t>
          </a:r>
          <a:endParaRPr lang="nl-BE" sz="2400" kern="1200" dirty="0">
            <a:solidFill>
              <a:schemeClr val="accent2"/>
            </a:solidFill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400" kern="1200" dirty="0" smtClean="0">
              <a:solidFill>
                <a:schemeClr val="accent2"/>
              </a:solidFill>
              <a:latin typeface="+mj-lt"/>
            </a:rPr>
            <a:t>TFE</a:t>
          </a:r>
          <a:endParaRPr lang="nl-BE" sz="2400" kern="1200" dirty="0">
            <a:solidFill>
              <a:schemeClr val="accent2"/>
            </a:solidFill>
            <a:latin typeface="+mj-lt"/>
          </a:endParaRPr>
        </a:p>
      </dsp:txBody>
      <dsp:txXfrm>
        <a:off x="7418396" y="2004363"/>
        <a:ext cx="3137969" cy="15238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D981D-96FF-42CA-8F98-B08C75FD3160}">
      <dsp:nvSpPr>
        <dsp:cNvPr id="0" name=""/>
        <dsp:cNvSpPr/>
      </dsp:nvSpPr>
      <dsp:spPr>
        <a:xfrm>
          <a:off x="0" y="0"/>
          <a:ext cx="10337973" cy="1129373"/>
        </a:xfrm>
        <a:prstGeom prst="rightArrow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AEBA85-D2D3-4A48-855E-150E11BC0610}">
      <dsp:nvSpPr>
        <dsp:cNvPr id="0" name=""/>
        <dsp:cNvSpPr/>
      </dsp:nvSpPr>
      <dsp:spPr>
        <a:xfrm>
          <a:off x="854870" y="282103"/>
          <a:ext cx="9227448" cy="564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65760" rIns="0" bIns="3657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enseignement</a:t>
          </a:r>
          <a:r>
            <a:rPr lang="nl-BE" sz="3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nl-BE" sz="36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général</a:t>
          </a:r>
          <a:r>
            <a:rPr lang="nl-BE" sz="3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de </a:t>
          </a:r>
          <a:r>
            <a:rPr lang="nl-BE" sz="36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transition</a:t>
          </a:r>
          <a:endParaRPr lang="nl-BE" sz="3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854870" y="282103"/>
        <a:ext cx="9227448" cy="5642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7583-42BF-457E-AA6C-92E9AA1B1120}">
      <dsp:nvSpPr>
        <dsp:cNvPr id="0" name=""/>
        <dsp:cNvSpPr/>
      </dsp:nvSpPr>
      <dsp:spPr>
        <a:xfrm rot="5400000">
          <a:off x="-234107" y="237627"/>
          <a:ext cx="1560716" cy="1092501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300" kern="1200" noProof="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noProof="0" dirty="0" smtClean="0">
              <a:latin typeface="+mj-lt"/>
            </a:rPr>
            <a:t>8h00 – 8h35</a:t>
          </a:r>
          <a:endParaRPr lang="fr-BE" sz="1600" kern="1200" noProof="0" dirty="0">
            <a:latin typeface="+mj-lt"/>
          </a:endParaRPr>
        </a:p>
      </dsp:txBody>
      <dsp:txXfrm rot="-5400000">
        <a:off x="1" y="549771"/>
        <a:ext cx="1092501" cy="468215"/>
      </dsp:txXfrm>
    </dsp:sp>
    <dsp:sp modelId="{DD03D1A1-796A-4A55-8B01-6AAF2CD34647}">
      <dsp:nvSpPr>
        <dsp:cNvPr id="0" name=""/>
        <dsp:cNvSpPr/>
      </dsp:nvSpPr>
      <dsp:spPr>
        <a:xfrm rot="5400000">
          <a:off x="5568439" y="-4472417"/>
          <a:ext cx="1014999" cy="99668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arrivée à l’école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école accessible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chacun rejoint sa classe (local attribué pour 2 ans)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</dsp:txBody>
      <dsp:txXfrm rot="-5400000">
        <a:off x="1092502" y="53068"/>
        <a:ext cx="9917326" cy="915903"/>
      </dsp:txXfrm>
    </dsp:sp>
    <dsp:sp modelId="{1333B3AD-1695-4D91-8BEF-E34DEC50B6BF}">
      <dsp:nvSpPr>
        <dsp:cNvPr id="0" name=""/>
        <dsp:cNvSpPr/>
      </dsp:nvSpPr>
      <dsp:spPr>
        <a:xfrm rot="5400000">
          <a:off x="-234107" y="1603932"/>
          <a:ext cx="1560716" cy="1092501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01271"/>
                <a:satOff val="-32746"/>
                <a:lumOff val="21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301271"/>
                <a:satOff val="-32746"/>
                <a:lumOff val="21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301271"/>
                <a:satOff val="-32746"/>
                <a:lumOff val="21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301271"/>
              <a:satOff val="-32746"/>
              <a:lumOff val="219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300" kern="1200" noProof="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noProof="0" dirty="0" smtClean="0">
              <a:latin typeface="+mj-lt"/>
            </a:rPr>
            <a:t>8h35</a:t>
          </a:r>
          <a:endParaRPr lang="fr-BE" sz="1600" kern="1200" noProof="0" dirty="0">
            <a:latin typeface="+mj-lt"/>
          </a:endParaRPr>
        </a:p>
      </dsp:txBody>
      <dsp:txXfrm rot="-5400000">
        <a:off x="1" y="1916076"/>
        <a:ext cx="1092501" cy="468215"/>
      </dsp:txXfrm>
    </dsp:sp>
    <dsp:sp modelId="{C36FD33A-02DA-4595-BED5-72C490ED8CAF}">
      <dsp:nvSpPr>
        <dsp:cNvPr id="0" name=""/>
        <dsp:cNvSpPr/>
      </dsp:nvSpPr>
      <dsp:spPr>
        <a:xfrm rot="5400000">
          <a:off x="5568705" y="-3106379"/>
          <a:ext cx="1014465" cy="99668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301271"/>
              <a:satOff val="-32746"/>
              <a:lumOff val="219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retard ? → prévenir les éducateurs / passer au bureau des éducateurs  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absence ? → </a:t>
          </a:r>
          <a:r>
            <a:rPr lang="fr-BE" sz="1900" b="1" u="sng" kern="1200" noProof="0" dirty="0" smtClean="0">
              <a:solidFill>
                <a:schemeClr val="accent2"/>
              </a:solidFill>
              <a:latin typeface="+mj-lt"/>
            </a:rPr>
            <a:t>prévenir</a:t>
          </a: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 les éducateurs / à </a:t>
          </a:r>
          <a:r>
            <a:rPr lang="fr-BE" sz="1900" b="1" u="sng" kern="1200" noProof="0" dirty="0" smtClean="0">
              <a:solidFill>
                <a:schemeClr val="accent2"/>
              </a:solidFill>
              <a:latin typeface="+mj-lt"/>
            </a:rPr>
            <a:t>justifier</a:t>
          </a: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 au retour de l’élève (CM, mot d’absence, …)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possibilité d’arrivée tardive &gt; </a:t>
          </a:r>
          <a:r>
            <a:rPr lang="fr-BE" sz="1900" b="1" u="sng" kern="1200" noProof="0" dirty="0" err="1" smtClean="0">
              <a:solidFill>
                <a:schemeClr val="accent2"/>
              </a:solidFill>
              <a:latin typeface="+mj-lt"/>
            </a:rPr>
            <a:t>ssi</a:t>
          </a: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 autorisation de sortie (après le séjour pédagogique pour les 1</a:t>
          </a:r>
          <a:r>
            <a:rPr lang="fr-BE" sz="1900" kern="1200" baseline="30000" noProof="0" dirty="0" smtClean="0">
              <a:solidFill>
                <a:schemeClr val="accent2"/>
              </a:solidFill>
              <a:latin typeface="+mj-lt"/>
            </a:rPr>
            <a:t>ères</a:t>
          </a: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)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</dsp:txBody>
      <dsp:txXfrm rot="-5400000">
        <a:off x="1092501" y="1419347"/>
        <a:ext cx="9917352" cy="915421"/>
      </dsp:txXfrm>
    </dsp:sp>
    <dsp:sp modelId="{6423019B-35FB-4D18-AAE3-24319BFC13D5}">
      <dsp:nvSpPr>
        <dsp:cNvPr id="0" name=""/>
        <dsp:cNvSpPr/>
      </dsp:nvSpPr>
      <dsp:spPr>
        <a:xfrm rot="5400000">
          <a:off x="-234107" y="2970236"/>
          <a:ext cx="1560716" cy="1092501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02542"/>
                <a:satOff val="-65492"/>
                <a:lumOff val="43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602542"/>
                <a:satOff val="-65492"/>
                <a:lumOff val="43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602542"/>
                <a:satOff val="-65492"/>
                <a:lumOff val="43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602542"/>
              <a:satOff val="-65492"/>
              <a:lumOff val="438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300" kern="1200" noProof="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noProof="0" dirty="0" smtClean="0">
              <a:latin typeface="+mj-lt"/>
            </a:rPr>
            <a:t>8h40</a:t>
          </a:r>
          <a:endParaRPr lang="fr-BE" sz="1600" kern="1200" noProof="0" dirty="0" smtClean="0">
            <a:latin typeface="+mj-lt"/>
          </a:endParaRPr>
        </a:p>
      </dsp:txBody>
      <dsp:txXfrm rot="-5400000">
        <a:off x="1" y="3282380"/>
        <a:ext cx="1092501" cy="468215"/>
      </dsp:txXfrm>
    </dsp:sp>
    <dsp:sp modelId="{D1E9588D-6D63-4C21-8DC3-B550C8ABDC15}">
      <dsp:nvSpPr>
        <dsp:cNvPr id="0" name=""/>
        <dsp:cNvSpPr/>
      </dsp:nvSpPr>
      <dsp:spPr>
        <a:xfrm rot="5400000">
          <a:off x="5568705" y="-1740075"/>
          <a:ext cx="1014465" cy="99668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602542"/>
              <a:satOff val="-65492"/>
              <a:lumOff val="438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début des cours suivant l’horaire du jour → le professeur qui se déplace de classe en classe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sauf regroupements (options ; LM ; …) / locaux particuliers (labo ; local informatique ; TBI ; …)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! cours d’éducation physique au hall sportif de l’école sur le site des Villas </a:t>
          </a:r>
          <a:r>
            <a:rPr lang="fr-BE" sz="1900" kern="1200" noProof="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 navette (08h00)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</dsp:txBody>
      <dsp:txXfrm rot="-5400000">
        <a:off x="1092501" y="2785651"/>
        <a:ext cx="9917352" cy="91542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0EF4C-1FB5-40F6-ABAA-27A81E194547}">
      <dsp:nvSpPr>
        <dsp:cNvPr id="0" name=""/>
        <dsp:cNvSpPr/>
      </dsp:nvSpPr>
      <dsp:spPr>
        <a:xfrm rot="5400000">
          <a:off x="-239089" y="241241"/>
          <a:ext cx="1593932" cy="1115752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300" kern="1200" noProof="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noProof="0" dirty="0" smtClean="0"/>
            <a:t>12h55-13h45</a:t>
          </a:r>
          <a:endParaRPr lang="fr-BE" sz="1600" kern="1200" noProof="0" dirty="0"/>
        </a:p>
      </dsp:txBody>
      <dsp:txXfrm rot="-5400000">
        <a:off x="1" y="560027"/>
        <a:ext cx="1115752" cy="478180"/>
      </dsp:txXfrm>
    </dsp:sp>
    <dsp:sp modelId="{8570C04A-B204-4AE4-8AC9-00D77BC5A7F4}">
      <dsp:nvSpPr>
        <dsp:cNvPr id="0" name=""/>
        <dsp:cNvSpPr/>
      </dsp:nvSpPr>
      <dsp:spPr>
        <a:xfrm rot="5400000">
          <a:off x="5279446" y="-4161542"/>
          <a:ext cx="1036600" cy="93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temps de midi &gt; </a:t>
          </a:r>
          <a:r>
            <a:rPr lang="fr-BE" sz="1900" b="1" u="sng" kern="1200" noProof="0" dirty="0" smtClean="0">
              <a:solidFill>
                <a:schemeClr val="accent2"/>
              </a:solidFill>
              <a:latin typeface="+mj-lt"/>
            </a:rPr>
            <a:t>en classe</a:t>
          </a: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 suivant les règles définies dans le “contrat du temps de midi”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possibilité de commander un sandwich à l’école en début de journée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possibilité d’aller en ville (temps de midi prolongé) &gt; </a:t>
          </a:r>
          <a:r>
            <a:rPr lang="fr-BE" sz="1900" b="1" u="sng" kern="1200" noProof="0" dirty="0" err="1" smtClean="0">
              <a:solidFill>
                <a:schemeClr val="accent2"/>
              </a:solidFill>
              <a:latin typeface="+mj-lt"/>
            </a:rPr>
            <a:t>ssi</a:t>
          </a: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 autorisation de sortie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</dsp:txBody>
      <dsp:txXfrm rot="-5400000">
        <a:off x="1115752" y="52755"/>
        <a:ext cx="9313386" cy="935394"/>
      </dsp:txXfrm>
    </dsp:sp>
    <dsp:sp modelId="{2D937FD3-AAE2-4F0F-B251-18A2001637A8}">
      <dsp:nvSpPr>
        <dsp:cNvPr id="0" name=""/>
        <dsp:cNvSpPr/>
      </dsp:nvSpPr>
      <dsp:spPr>
        <a:xfrm rot="5400000">
          <a:off x="-239089" y="1641023"/>
          <a:ext cx="1593932" cy="1115752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01271"/>
                <a:satOff val="-32746"/>
                <a:lumOff val="21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301271"/>
                <a:satOff val="-32746"/>
                <a:lumOff val="21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301271"/>
                <a:satOff val="-32746"/>
                <a:lumOff val="21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301271"/>
              <a:satOff val="-32746"/>
              <a:lumOff val="219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300" kern="1200" noProof="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noProof="0" dirty="0" smtClean="0"/>
            <a:t>16h15</a:t>
          </a:r>
          <a:endParaRPr lang="fr-BE" sz="1600" kern="1200" noProof="0" dirty="0"/>
        </a:p>
      </dsp:txBody>
      <dsp:txXfrm rot="-5400000">
        <a:off x="1" y="1959809"/>
        <a:ext cx="1115752" cy="478180"/>
      </dsp:txXfrm>
    </dsp:sp>
    <dsp:sp modelId="{7316F7D9-D459-4D1D-B7F2-6B41C06C231D}">
      <dsp:nvSpPr>
        <dsp:cNvPr id="0" name=""/>
        <dsp:cNvSpPr/>
      </dsp:nvSpPr>
      <dsp:spPr>
        <a:xfrm rot="5400000">
          <a:off x="5279719" y="-2762033"/>
          <a:ext cx="1036056" cy="93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301271"/>
              <a:satOff val="-32746"/>
              <a:lumOff val="219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fin des cours (exceptionnellement : 10</a:t>
          </a:r>
          <a:r>
            <a:rPr lang="fr-BE" sz="1900" kern="1200" baseline="30000" noProof="0" dirty="0" smtClean="0">
              <a:solidFill>
                <a:schemeClr val="accent2"/>
              </a:solidFill>
              <a:latin typeface="+mj-lt"/>
            </a:rPr>
            <a:t>e</a:t>
          </a: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 heure jusque 17h05)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possibilité d’être </a:t>
          </a:r>
          <a:r>
            <a:rPr lang="fr-BE" sz="1900" kern="1200" noProof="0" dirty="0" err="1" smtClean="0">
              <a:solidFill>
                <a:schemeClr val="accent2"/>
              </a:solidFill>
              <a:latin typeface="+mj-lt"/>
            </a:rPr>
            <a:t>licencicié</a:t>
          </a: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 plus tôt &gt; </a:t>
          </a:r>
          <a:r>
            <a:rPr lang="fr-BE" sz="1900" b="1" u="sng" kern="1200" noProof="0" dirty="0" err="1" smtClean="0">
              <a:solidFill>
                <a:schemeClr val="accent2"/>
              </a:solidFill>
              <a:latin typeface="+mj-lt"/>
            </a:rPr>
            <a:t>ssi</a:t>
          </a: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 autorisation de sortie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</dsp:txBody>
      <dsp:txXfrm rot="-5400000">
        <a:off x="1115753" y="1452509"/>
        <a:ext cx="9313413" cy="934904"/>
      </dsp:txXfrm>
    </dsp:sp>
    <dsp:sp modelId="{A6C09902-E9BB-4E36-9400-8A1924FBED2A}">
      <dsp:nvSpPr>
        <dsp:cNvPr id="0" name=""/>
        <dsp:cNvSpPr/>
      </dsp:nvSpPr>
      <dsp:spPr>
        <a:xfrm rot="5400000">
          <a:off x="-239089" y="3040804"/>
          <a:ext cx="1593932" cy="1115752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02542"/>
                <a:satOff val="-65492"/>
                <a:lumOff val="43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602542"/>
                <a:satOff val="-65492"/>
                <a:lumOff val="43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602542"/>
                <a:satOff val="-65492"/>
                <a:lumOff val="43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602542"/>
              <a:satOff val="-65492"/>
              <a:lumOff val="438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300" kern="1200" noProof="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noProof="0" dirty="0" smtClean="0"/>
            <a:t>17h30</a:t>
          </a:r>
          <a:endParaRPr lang="fr-BE" sz="1600" kern="1200" noProof="0" dirty="0"/>
        </a:p>
      </dsp:txBody>
      <dsp:txXfrm rot="-5400000">
        <a:off x="1" y="3359590"/>
        <a:ext cx="1115752" cy="478180"/>
      </dsp:txXfrm>
    </dsp:sp>
    <dsp:sp modelId="{01DE97D2-5007-4132-93BD-531FC6B217FB}">
      <dsp:nvSpPr>
        <dsp:cNvPr id="0" name=""/>
        <dsp:cNvSpPr/>
      </dsp:nvSpPr>
      <dsp:spPr>
        <a:xfrm rot="5400000">
          <a:off x="5279719" y="-1362252"/>
          <a:ext cx="1036056" cy="93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602542"/>
              <a:satOff val="-65492"/>
              <a:lumOff val="438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pas d’étude dirigée mais l’école reste ouverte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900" kern="1200" noProof="0" dirty="0" smtClean="0">
              <a:solidFill>
                <a:schemeClr val="accent2"/>
              </a:solidFill>
              <a:latin typeface="+mj-lt"/>
            </a:rPr>
            <a:t>retour à la maison (devoirs &amp; leçons)</a:t>
          </a:r>
          <a:endParaRPr lang="fr-BE" sz="1900" kern="1200" noProof="0" dirty="0">
            <a:solidFill>
              <a:schemeClr val="accent2"/>
            </a:solidFill>
            <a:latin typeface="+mj-lt"/>
          </a:endParaRPr>
        </a:p>
      </dsp:txBody>
      <dsp:txXfrm rot="-5400000">
        <a:off x="1115753" y="2852290"/>
        <a:ext cx="9313413" cy="934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E4B63-7CC3-4C33-A2A0-9D6262AD5C71}">
      <dsp:nvSpPr>
        <dsp:cNvPr id="0" name=""/>
        <dsp:cNvSpPr/>
      </dsp:nvSpPr>
      <dsp:spPr>
        <a:xfrm rot="5400000">
          <a:off x="-119555" y="124092"/>
          <a:ext cx="797038" cy="557927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kern="1200" dirty="0" smtClean="0">
            <a:solidFill>
              <a:schemeClr val="bg1"/>
            </a:solidFill>
            <a:latin typeface="+mj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b="1" kern="1200" dirty="0" smtClean="0">
              <a:solidFill>
                <a:schemeClr val="bg1"/>
              </a:solidFill>
              <a:latin typeface="+mj-lt"/>
            </a:rPr>
            <a:t>1</a:t>
          </a:r>
          <a:endParaRPr lang="nl-BE" sz="2800" kern="1200" dirty="0">
            <a:solidFill>
              <a:schemeClr val="bg1"/>
            </a:solidFill>
            <a:latin typeface="+mj-lt"/>
          </a:endParaRPr>
        </a:p>
      </dsp:txBody>
      <dsp:txXfrm rot="-5400000">
        <a:off x="1" y="283501"/>
        <a:ext cx="557927" cy="239111"/>
      </dsp:txXfrm>
    </dsp:sp>
    <dsp:sp modelId="{ACC702DD-C899-4450-ADE9-875BB9B40755}">
      <dsp:nvSpPr>
        <dsp:cNvPr id="0" name=""/>
        <dsp:cNvSpPr/>
      </dsp:nvSpPr>
      <dsp:spPr>
        <a:xfrm rot="5400000">
          <a:off x="5589288" y="-5031361"/>
          <a:ext cx="518347" cy="1058107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>
              <a:solidFill>
                <a:schemeClr val="accent2"/>
              </a:solidFill>
              <a:latin typeface="+mj-lt"/>
            </a:rPr>
            <a:t>mise en situation </a:t>
          </a:r>
          <a:r>
            <a:rPr lang="fr-FR" sz="1800" b="1" kern="1200" dirty="0" smtClean="0">
              <a:solidFill>
                <a:schemeClr val="accent2"/>
              </a:solidFill>
              <a:latin typeface="+mj-lt"/>
            </a:rPr>
            <a:t>(auto/socio)	</a:t>
          </a:r>
          <a:r>
            <a:rPr lang="fr-FR" sz="1400" kern="1200" dirty="0" smtClean="0">
              <a:solidFill>
                <a:schemeClr val="accent2"/>
              </a:solidFill>
              <a:latin typeface="+mj-lt"/>
            </a:rPr>
            <a:t>= élève (seul ou petit groupe) face à une situation problème à résoudre (consignes précises)</a:t>
          </a:r>
          <a:endParaRPr lang="nl-BE" sz="1800" kern="1200" dirty="0">
            <a:solidFill>
              <a:schemeClr val="accent2"/>
            </a:solidFill>
            <a:latin typeface="+mj-lt"/>
          </a:endParaRPr>
        </a:p>
      </dsp:txBody>
      <dsp:txXfrm rot="-5400000">
        <a:off x="557927" y="25304"/>
        <a:ext cx="10555766" cy="467739"/>
      </dsp:txXfrm>
    </dsp:sp>
    <dsp:sp modelId="{4EC073C2-E51A-451F-9792-9B8990C4F9DB}">
      <dsp:nvSpPr>
        <dsp:cNvPr id="0" name=""/>
        <dsp:cNvSpPr/>
      </dsp:nvSpPr>
      <dsp:spPr>
        <a:xfrm rot="5400000">
          <a:off x="-119555" y="821703"/>
          <a:ext cx="797038" cy="557927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200" b="1" kern="1200" dirty="0" smtClean="0">
            <a:solidFill>
              <a:schemeClr val="accent2"/>
            </a:solidFill>
            <a:latin typeface="+mj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b="1" kern="1200" dirty="0" smtClean="0">
              <a:solidFill>
                <a:schemeClr val="bg1"/>
              </a:solidFill>
              <a:latin typeface="+mj-lt"/>
            </a:rPr>
            <a:t>2</a:t>
          </a:r>
          <a:endParaRPr lang="nl-BE" sz="2800" kern="1200" dirty="0">
            <a:solidFill>
              <a:schemeClr val="bg1"/>
            </a:solidFill>
            <a:latin typeface="+mj-lt"/>
          </a:endParaRPr>
        </a:p>
      </dsp:txBody>
      <dsp:txXfrm rot="-5400000">
        <a:off x="1" y="981112"/>
        <a:ext cx="557927" cy="239111"/>
      </dsp:txXfrm>
    </dsp:sp>
    <dsp:sp modelId="{8066D1FB-02D1-4D4C-9536-4A8263CEAA87}">
      <dsp:nvSpPr>
        <dsp:cNvPr id="0" name=""/>
        <dsp:cNvSpPr/>
      </dsp:nvSpPr>
      <dsp:spPr>
        <a:xfrm rot="5400000">
          <a:off x="5589424" y="-4329350"/>
          <a:ext cx="518075" cy="1058107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>
              <a:solidFill>
                <a:schemeClr val="accent2"/>
              </a:solidFill>
              <a:latin typeface="+mj-lt"/>
            </a:rPr>
            <a:t>mise en commun </a:t>
          </a:r>
          <a:r>
            <a:rPr lang="fr-BE" sz="1800" b="1" kern="1200" dirty="0" smtClean="0">
              <a:solidFill>
                <a:schemeClr val="accent2"/>
              </a:solidFill>
              <a:latin typeface="+mj-lt"/>
            </a:rPr>
            <a:t>(socio)	</a:t>
          </a:r>
          <a:r>
            <a:rPr lang="fr-BE" sz="1400" kern="1200" dirty="0" smtClean="0">
              <a:solidFill>
                <a:schemeClr val="accent2"/>
              </a:solidFill>
              <a:latin typeface="+mj-lt"/>
            </a:rPr>
            <a:t>= échange/mise en commun des idées de tout le groupe en vue d’établir une synthèse (théorie)</a:t>
          </a:r>
          <a:endParaRPr lang="nl-BE" sz="1400" kern="1200" dirty="0">
            <a:solidFill>
              <a:schemeClr val="accent2"/>
            </a:solidFill>
            <a:latin typeface="+mj-lt"/>
          </a:endParaRPr>
        </a:p>
      </dsp:txBody>
      <dsp:txXfrm rot="-5400000">
        <a:off x="557927" y="727437"/>
        <a:ext cx="10555780" cy="467495"/>
      </dsp:txXfrm>
    </dsp:sp>
    <dsp:sp modelId="{C9F0A55E-CD01-4945-8BD9-FAC708C2A321}">
      <dsp:nvSpPr>
        <dsp:cNvPr id="0" name=""/>
        <dsp:cNvSpPr/>
      </dsp:nvSpPr>
      <dsp:spPr>
        <a:xfrm rot="5400000">
          <a:off x="-119555" y="1519314"/>
          <a:ext cx="797038" cy="557927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200" b="1" kern="1200" dirty="0" smtClean="0">
            <a:solidFill>
              <a:schemeClr val="accent2"/>
            </a:solidFill>
            <a:latin typeface="+mj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b="1" kern="1200" dirty="0" smtClean="0">
              <a:solidFill>
                <a:schemeClr val="bg1"/>
              </a:solidFill>
              <a:latin typeface="+mj-lt"/>
            </a:rPr>
            <a:t>3</a:t>
          </a:r>
          <a:endParaRPr lang="nl-BE" sz="2800" kern="1200" dirty="0">
            <a:solidFill>
              <a:schemeClr val="bg1"/>
            </a:solidFill>
            <a:latin typeface="+mj-lt"/>
          </a:endParaRPr>
        </a:p>
      </dsp:txBody>
      <dsp:txXfrm rot="-5400000">
        <a:off x="1" y="1678723"/>
        <a:ext cx="557927" cy="239111"/>
      </dsp:txXfrm>
    </dsp:sp>
    <dsp:sp modelId="{067BFEC7-F6F3-4106-BB4B-82A37519CA4D}">
      <dsp:nvSpPr>
        <dsp:cNvPr id="0" name=""/>
        <dsp:cNvSpPr/>
      </dsp:nvSpPr>
      <dsp:spPr>
        <a:xfrm rot="5400000">
          <a:off x="5589424" y="-3631738"/>
          <a:ext cx="518075" cy="1058107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>
              <a:solidFill>
                <a:schemeClr val="accent2"/>
              </a:solidFill>
              <a:latin typeface="+mj-lt"/>
            </a:rPr>
            <a:t>transposition </a:t>
          </a:r>
          <a:r>
            <a:rPr lang="fr-BE" sz="1800" b="1" kern="1200" dirty="0" smtClean="0">
              <a:solidFill>
                <a:schemeClr val="accent2"/>
              </a:solidFill>
              <a:latin typeface="+mj-lt"/>
            </a:rPr>
            <a:t>(auto/socio)	</a:t>
          </a:r>
          <a:r>
            <a:rPr lang="fr-BE" sz="1400" kern="1200" dirty="0" smtClean="0">
              <a:solidFill>
                <a:schemeClr val="accent2"/>
              </a:solidFill>
              <a:latin typeface="+mj-lt"/>
            </a:rPr>
            <a:t>= transposer les connaissances sur des applications concrètes et nouvelles (exercices différenciés)</a:t>
          </a:r>
          <a:endParaRPr lang="nl-BE" sz="1400" kern="1200" dirty="0">
            <a:solidFill>
              <a:schemeClr val="accent2"/>
            </a:solidFill>
            <a:latin typeface="+mj-lt"/>
          </a:endParaRPr>
        </a:p>
      </dsp:txBody>
      <dsp:txXfrm rot="-5400000">
        <a:off x="557927" y="1425049"/>
        <a:ext cx="10555780" cy="467495"/>
      </dsp:txXfrm>
    </dsp:sp>
    <dsp:sp modelId="{D6213B73-7EBB-4EB0-8E84-7EADDF1F0887}">
      <dsp:nvSpPr>
        <dsp:cNvPr id="0" name=""/>
        <dsp:cNvSpPr/>
      </dsp:nvSpPr>
      <dsp:spPr>
        <a:xfrm rot="5400000">
          <a:off x="-119555" y="2216926"/>
          <a:ext cx="797038" cy="557927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200" b="1" kern="1200" dirty="0" smtClean="0">
            <a:solidFill>
              <a:schemeClr val="accent2"/>
            </a:solidFill>
            <a:latin typeface="+mj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b="1" kern="1200" dirty="0" smtClean="0">
              <a:solidFill>
                <a:schemeClr val="bg1"/>
              </a:solidFill>
              <a:latin typeface="+mj-lt"/>
            </a:rPr>
            <a:t>4</a:t>
          </a:r>
          <a:endParaRPr lang="nl-BE" sz="2800" kern="1200" dirty="0">
            <a:solidFill>
              <a:schemeClr val="bg1"/>
            </a:solidFill>
            <a:latin typeface="+mj-lt"/>
          </a:endParaRPr>
        </a:p>
      </dsp:txBody>
      <dsp:txXfrm rot="-5400000">
        <a:off x="1" y="2376335"/>
        <a:ext cx="557927" cy="239111"/>
      </dsp:txXfrm>
    </dsp:sp>
    <dsp:sp modelId="{C22B9D7E-D24B-4FDB-9F16-232D4F63E4A0}">
      <dsp:nvSpPr>
        <dsp:cNvPr id="0" name=""/>
        <dsp:cNvSpPr/>
      </dsp:nvSpPr>
      <dsp:spPr>
        <a:xfrm rot="5400000">
          <a:off x="5589424" y="-2934127"/>
          <a:ext cx="518075" cy="1058107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>
              <a:solidFill>
                <a:schemeClr val="accent2"/>
              </a:solidFill>
              <a:latin typeface="+mj-lt"/>
            </a:rPr>
            <a:t>mise au point			</a:t>
          </a:r>
          <a:r>
            <a:rPr lang="fr-BE" sz="1400" kern="1200" dirty="0" smtClean="0">
              <a:solidFill>
                <a:schemeClr val="accent2"/>
              </a:solidFill>
              <a:latin typeface="+mj-lt"/>
            </a:rPr>
            <a:t>= sur les savoirs et savoir-faire abordés en vue </a:t>
          </a:r>
          <a:r>
            <a:rPr lang="fr-BE" sz="1200" kern="1200" dirty="0" smtClean="0">
              <a:solidFill>
                <a:schemeClr val="accent2"/>
              </a:solidFill>
              <a:latin typeface="+mj-lt"/>
            </a:rPr>
            <a:t>des compétences à atteindre au moment</a:t>
          </a:r>
          <a:r>
            <a:rPr lang="fr-BE" sz="1400" kern="1200" dirty="0" smtClean="0">
              <a:solidFill>
                <a:schemeClr val="accent2"/>
              </a:solidFill>
              <a:latin typeface="+mj-lt"/>
            </a:rPr>
            <a:t> de l’évaluation</a:t>
          </a:r>
          <a:endParaRPr lang="nl-BE" sz="1400" kern="1200" dirty="0">
            <a:solidFill>
              <a:schemeClr val="accent2"/>
            </a:solidFill>
            <a:latin typeface="+mj-lt"/>
          </a:endParaRPr>
        </a:p>
      </dsp:txBody>
      <dsp:txXfrm rot="-5400000">
        <a:off x="557927" y="2122660"/>
        <a:ext cx="10555780" cy="467495"/>
      </dsp:txXfrm>
    </dsp:sp>
    <dsp:sp modelId="{5DC74ABE-280F-426B-AFE4-DE895BED5687}">
      <dsp:nvSpPr>
        <dsp:cNvPr id="0" name=""/>
        <dsp:cNvSpPr/>
      </dsp:nvSpPr>
      <dsp:spPr>
        <a:xfrm rot="5400000">
          <a:off x="-119555" y="2914537"/>
          <a:ext cx="797038" cy="557927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200" b="1" kern="1200" dirty="0" smtClean="0">
            <a:solidFill>
              <a:schemeClr val="accent2"/>
            </a:solidFill>
            <a:latin typeface="+mj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b="1" kern="1200" dirty="0" smtClean="0">
              <a:solidFill>
                <a:schemeClr val="bg1"/>
              </a:solidFill>
              <a:latin typeface="+mj-lt"/>
            </a:rPr>
            <a:t>5</a:t>
          </a:r>
          <a:endParaRPr lang="nl-BE" sz="2800" kern="1200" dirty="0">
            <a:solidFill>
              <a:schemeClr val="bg1"/>
            </a:solidFill>
            <a:latin typeface="+mj-lt"/>
          </a:endParaRPr>
        </a:p>
      </dsp:txBody>
      <dsp:txXfrm rot="-5400000">
        <a:off x="1" y="3073946"/>
        <a:ext cx="557927" cy="239111"/>
      </dsp:txXfrm>
    </dsp:sp>
    <dsp:sp modelId="{67C0391A-B576-4DDE-97C0-E1D89F5306FB}">
      <dsp:nvSpPr>
        <dsp:cNvPr id="0" name=""/>
        <dsp:cNvSpPr/>
      </dsp:nvSpPr>
      <dsp:spPr>
        <a:xfrm rot="5400000">
          <a:off x="5589424" y="-2236516"/>
          <a:ext cx="518075" cy="1058107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>
              <a:solidFill>
                <a:schemeClr val="accent2"/>
              </a:solidFill>
              <a:latin typeface="+mj-lt"/>
            </a:rPr>
            <a:t>évaluation de la séquence </a:t>
          </a:r>
          <a:r>
            <a:rPr lang="fr-BE" sz="1800" b="1" kern="1200" dirty="0" smtClean="0">
              <a:solidFill>
                <a:schemeClr val="accent2"/>
              </a:solidFill>
              <a:latin typeface="+mj-lt"/>
            </a:rPr>
            <a:t>(auto)							</a:t>
          </a:r>
          <a:r>
            <a:rPr lang="fr-BE" sz="2000" i="1" kern="1200" dirty="0" err="1" smtClean="0">
              <a:solidFill>
                <a:schemeClr val="accent2"/>
              </a:solidFill>
              <a:latin typeface="+mj-lt"/>
            </a:rPr>
            <a:t>cfr</a:t>
          </a:r>
          <a:r>
            <a:rPr lang="fr-BE" sz="2000" kern="1200" dirty="0" smtClean="0">
              <a:solidFill>
                <a:schemeClr val="accent2"/>
              </a:solidFill>
              <a:latin typeface="+mj-lt"/>
            </a:rPr>
            <a:t> </a:t>
          </a:r>
          <a:r>
            <a:rPr lang="fr-BE" sz="2000" i="1" kern="1200" dirty="0" smtClean="0">
              <a:solidFill>
                <a:schemeClr val="accent2"/>
              </a:solidFill>
              <a:latin typeface="+mj-lt"/>
            </a:rPr>
            <a:t>infra</a:t>
          </a:r>
          <a:endParaRPr lang="nl-BE" sz="2000" i="1" kern="1200" dirty="0">
            <a:solidFill>
              <a:schemeClr val="accent2"/>
            </a:solidFill>
            <a:latin typeface="+mj-lt"/>
          </a:endParaRPr>
        </a:p>
      </dsp:txBody>
      <dsp:txXfrm rot="-5400000">
        <a:off x="557927" y="2820271"/>
        <a:ext cx="10555780" cy="467495"/>
      </dsp:txXfrm>
    </dsp:sp>
    <dsp:sp modelId="{06B1D5E3-61A5-4093-9E38-F6AFA4057FDF}">
      <dsp:nvSpPr>
        <dsp:cNvPr id="0" name=""/>
        <dsp:cNvSpPr/>
      </dsp:nvSpPr>
      <dsp:spPr>
        <a:xfrm rot="5400000">
          <a:off x="-119555" y="3612148"/>
          <a:ext cx="797038" cy="557927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200" b="1" kern="1200" dirty="0" smtClean="0">
            <a:solidFill>
              <a:schemeClr val="bg1"/>
            </a:solidFill>
            <a:latin typeface="+mj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b="1" kern="1200" dirty="0" smtClean="0">
              <a:solidFill>
                <a:schemeClr val="bg1"/>
              </a:solidFill>
              <a:latin typeface="+mj-lt"/>
            </a:rPr>
            <a:t>6</a:t>
          </a:r>
          <a:endParaRPr lang="nl-BE" sz="2800" kern="1200" dirty="0">
            <a:solidFill>
              <a:schemeClr val="bg1"/>
            </a:solidFill>
            <a:latin typeface="+mj-lt"/>
          </a:endParaRPr>
        </a:p>
      </dsp:txBody>
      <dsp:txXfrm rot="-5400000">
        <a:off x="1" y="3771557"/>
        <a:ext cx="557927" cy="239111"/>
      </dsp:txXfrm>
    </dsp:sp>
    <dsp:sp modelId="{504BD2DA-ED3F-462E-9A38-EDFDE1E75032}">
      <dsp:nvSpPr>
        <dsp:cNvPr id="0" name=""/>
        <dsp:cNvSpPr/>
      </dsp:nvSpPr>
      <dsp:spPr>
        <a:xfrm rot="5400000">
          <a:off x="5589424" y="-1538904"/>
          <a:ext cx="518075" cy="1058107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800" kern="1200" dirty="0" smtClean="0">
              <a:solidFill>
                <a:schemeClr val="accent2"/>
              </a:solidFill>
              <a:latin typeface="+mj-lt"/>
            </a:rPr>
            <a:t>correction </a:t>
          </a:r>
          <a:r>
            <a:rPr lang="fr-BE" sz="1800" b="1" kern="1200" dirty="0" smtClean="0">
              <a:solidFill>
                <a:schemeClr val="accent2"/>
              </a:solidFill>
              <a:latin typeface="+mj-lt"/>
            </a:rPr>
            <a:t>(auto/</a:t>
          </a:r>
          <a:r>
            <a:rPr lang="fr-BE" sz="1800" b="1" kern="1200" dirty="0" smtClean="0">
              <a:solidFill>
                <a:srgbClr val="FF0000"/>
              </a:solidFill>
              <a:latin typeface="+mj-lt"/>
            </a:rPr>
            <a:t>socio</a:t>
          </a:r>
          <a:r>
            <a:rPr lang="fr-BE" sz="1800" b="1" kern="1200" dirty="0" smtClean="0">
              <a:solidFill>
                <a:schemeClr val="accent2"/>
              </a:solidFill>
              <a:latin typeface="+mj-lt"/>
            </a:rPr>
            <a:t>)									</a:t>
          </a:r>
          <a:r>
            <a:rPr lang="fr-BE" sz="2000" i="1" kern="1200" dirty="0" err="1" smtClean="0">
              <a:solidFill>
                <a:schemeClr val="accent2"/>
              </a:solidFill>
              <a:latin typeface="+mj-lt"/>
            </a:rPr>
            <a:t>cfr</a:t>
          </a:r>
          <a:r>
            <a:rPr lang="fr-BE" sz="2000" kern="1200" dirty="0" smtClean="0">
              <a:solidFill>
                <a:schemeClr val="accent2"/>
              </a:solidFill>
              <a:latin typeface="+mj-lt"/>
            </a:rPr>
            <a:t> </a:t>
          </a:r>
          <a:r>
            <a:rPr lang="fr-BE" sz="2000" i="1" kern="1200" dirty="0" smtClean="0">
              <a:solidFill>
                <a:schemeClr val="accent2"/>
              </a:solidFill>
              <a:latin typeface="+mj-lt"/>
            </a:rPr>
            <a:t>infra</a:t>
          </a:r>
          <a:endParaRPr lang="nl-BE" sz="2000" i="1" kern="1200" dirty="0">
            <a:solidFill>
              <a:schemeClr val="accent2"/>
            </a:solidFill>
            <a:latin typeface="+mj-lt"/>
          </a:endParaRPr>
        </a:p>
      </dsp:txBody>
      <dsp:txXfrm rot="-5400000">
        <a:off x="557927" y="3517883"/>
        <a:ext cx="10555780" cy="4674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EE797-1FA1-40A2-AF48-112233B1464E}">
      <dsp:nvSpPr>
        <dsp:cNvPr id="0" name=""/>
        <dsp:cNvSpPr/>
      </dsp:nvSpPr>
      <dsp:spPr>
        <a:xfrm rot="16200000">
          <a:off x="-258084" y="258086"/>
          <a:ext cx="3200400" cy="2684226"/>
        </a:xfrm>
        <a:prstGeom prst="flowChartManualOperati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605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6000" kern="1200" cap="small" baseline="0" dirty="0" err="1" smtClean="0">
              <a:latin typeface="+mj-lt"/>
            </a:rPr>
            <a:t>Qui</a:t>
          </a:r>
          <a:r>
            <a:rPr lang="nl-BE" sz="6000" kern="1200" dirty="0" smtClean="0">
              <a:latin typeface="+mj-lt"/>
            </a:rPr>
            <a:t> ?</a:t>
          </a:r>
          <a:endParaRPr lang="nl-BE" sz="6000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BE" sz="1800" kern="1200" dirty="0"/>
        </a:p>
      </dsp:txBody>
      <dsp:txXfrm rot="5400000">
        <a:off x="3" y="640079"/>
        <a:ext cx="2684226" cy="1920240"/>
      </dsp:txXfrm>
    </dsp:sp>
    <dsp:sp modelId="{8CDB28ED-BA3D-4FC8-B68A-FDAEC59A12DA}">
      <dsp:nvSpPr>
        <dsp:cNvPr id="0" name=""/>
        <dsp:cNvSpPr/>
      </dsp:nvSpPr>
      <dsp:spPr>
        <a:xfrm rot="16200000">
          <a:off x="2630192" y="258086"/>
          <a:ext cx="3200400" cy="2684226"/>
        </a:xfrm>
        <a:prstGeom prst="flowChartManualOperation">
          <a:avLst/>
        </a:prstGeom>
        <a:solidFill>
          <a:schemeClr val="accent2">
            <a:shade val="80000"/>
            <a:hueOff val="200847"/>
            <a:satOff val="-21831"/>
            <a:lumOff val="146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kern="1200" dirty="0" smtClean="0">
              <a:solidFill>
                <a:schemeClr val="bg1"/>
              </a:solidFill>
              <a:latin typeface="+mj-lt"/>
            </a:rPr>
            <a:t>titulaire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 smtClean="0">
              <a:solidFill>
                <a:schemeClr val="bg1"/>
              </a:solidFill>
              <a:latin typeface="+mj-lt"/>
            </a:rPr>
            <a:t>+ </a:t>
          </a:r>
        </a:p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nl-BE" sz="1800" kern="1200" dirty="0" err="1" smtClean="0">
              <a:solidFill>
                <a:schemeClr val="bg1"/>
              </a:solidFill>
              <a:latin typeface="+mj-lt"/>
            </a:rPr>
            <a:t>élèves</a:t>
          </a:r>
          <a:r>
            <a:rPr lang="nl-BE" sz="1800" kern="1200" dirty="0" smtClean="0">
              <a:solidFill>
                <a:schemeClr val="bg1"/>
              </a:solidFill>
              <a:latin typeface="+mj-lt"/>
            </a:rPr>
            <a:t> de la </a:t>
          </a:r>
          <a:r>
            <a:rPr lang="nl-BE" sz="1800" kern="1200" dirty="0" err="1" smtClean="0">
              <a:solidFill>
                <a:schemeClr val="bg1"/>
              </a:solidFill>
              <a:latin typeface="+mj-lt"/>
            </a:rPr>
            <a:t>classe</a:t>
          </a:r>
          <a:r>
            <a:rPr lang="nl-BE" sz="1800" kern="1200" dirty="0" smtClean="0">
              <a:solidFill>
                <a:schemeClr val="bg1"/>
              </a:solidFill>
              <a:latin typeface="+mj-lt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800" kern="1200" dirty="0" smtClean="0">
            <a:solidFill>
              <a:schemeClr val="bg1"/>
            </a:solidFill>
            <a:latin typeface="+mj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>
              <a:solidFill>
                <a:schemeClr val="bg1"/>
              </a:solidFill>
              <a:latin typeface="+mj-lt"/>
            </a:rPr>
            <a:t>(± 20 </a:t>
          </a:r>
          <a:r>
            <a:rPr lang="nl-BE" sz="1600" kern="1200" dirty="0" err="1" smtClean="0">
              <a:solidFill>
                <a:schemeClr val="bg1"/>
              </a:solidFill>
              <a:latin typeface="+mj-lt"/>
            </a:rPr>
            <a:t>élèves</a:t>
          </a:r>
          <a:r>
            <a:rPr lang="nl-BE" sz="1600" kern="1200" dirty="0" smtClean="0">
              <a:solidFill>
                <a:schemeClr val="bg1"/>
              </a:solidFill>
              <a:latin typeface="+mj-lt"/>
            </a:rPr>
            <a:t>)</a:t>
          </a:r>
        </a:p>
      </dsp:txBody>
      <dsp:txXfrm rot="5400000">
        <a:off x="2888279" y="640079"/>
        <a:ext cx="2684226" cy="1920240"/>
      </dsp:txXfrm>
    </dsp:sp>
    <dsp:sp modelId="{3D96C322-CC22-4951-A277-800AF4A984C7}">
      <dsp:nvSpPr>
        <dsp:cNvPr id="0" name=""/>
        <dsp:cNvSpPr/>
      </dsp:nvSpPr>
      <dsp:spPr>
        <a:xfrm rot="16200000">
          <a:off x="5515737" y="258086"/>
          <a:ext cx="3200400" cy="2684226"/>
        </a:xfrm>
        <a:prstGeom prst="flowChartManualOperation">
          <a:avLst/>
        </a:prstGeom>
        <a:solidFill>
          <a:schemeClr val="accent2">
            <a:shade val="80000"/>
            <a:hueOff val="401694"/>
            <a:satOff val="-43661"/>
            <a:lumOff val="292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800" kern="1200" dirty="0" err="1" smtClean="0">
              <a:latin typeface="+mj-lt"/>
            </a:rPr>
            <a:t>coordinatrice</a:t>
          </a:r>
          <a:endParaRPr lang="nl-BE" sz="1800" kern="1200" dirty="0" smtClean="0">
            <a:latin typeface="+mj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100" kern="1200" dirty="0" smtClean="0">
              <a:latin typeface="+mj-lt"/>
            </a:rPr>
            <a:t>+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err="1" smtClean="0">
              <a:latin typeface="+mj-lt"/>
            </a:rPr>
            <a:t>titulaires</a:t>
          </a:r>
          <a:r>
            <a:rPr lang="nl-BE" sz="1800" kern="1200" dirty="0" smtClean="0">
              <a:latin typeface="+mj-lt"/>
            </a:rPr>
            <a:t> &amp; </a:t>
          </a:r>
          <a:r>
            <a:rPr lang="nl-BE" sz="1800" kern="1200" dirty="0" err="1" smtClean="0">
              <a:latin typeface="+mj-lt"/>
            </a:rPr>
            <a:t>professeurs</a:t>
          </a:r>
          <a:endParaRPr lang="nl-BE" sz="1800" kern="1200" dirty="0" smtClean="0">
            <a:latin typeface="+mj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100" kern="1200" dirty="0" smtClean="0">
              <a:latin typeface="+mj-lt"/>
            </a:rPr>
            <a:t>+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err="1" smtClean="0">
              <a:latin typeface="+mj-lt"/>
            </a:rPr>
            <a:t>éducateurs</a:t>
          </a:r>
          <a:endParaRPr lang="nl-BE" sz="1800" kern="1200" dirty="0" smtClean="0">
            <a:latin typeface="+mj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100" kern="1200" dirty="0" smtClean="0">
              <a:latin typeface="+mj-lt"/>
            </a:rPr>
            <a:t>+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>
              <a:latin typeface="+mj-lt"/>
            </a:rPr>
            <a:t>les </a:t>
          </a:r>
          <a:r>
            <a:rPr lang="nl-BE" sz="1800" kern="1200" dirty="0" err="1" smtClean="0">
              <a:latin typeface="+mj-lt"/>
            </a:rPr>
            <a:t>élèves</a:t>
          </a:r>
          <a:r>
            <a:rPr lang="nl-BE" sz="1800" kern="1200" dirty="0" smtClean="0">
              <a:latin typeface="+mj-lt"/>
            </a:rPr>
            <a:t> du d°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 smtClean="0">
              <a:latin typeface="+mj-lt"/>
            </a:rPr>
            <a:t>(± 200 </a:t>
          </a:r>
          <a:r>
            <a:rPr lang="nl-BE" sz="1400" kern="1200" dirty="0" err="1" smtClean="0">
              <a:latin typeface="+mj-lt"/>
            </a:rPr>
            <a:t>élèves</a:t>
          </a:r>
          <a:r>
            <a:rPr lang="nl-BE" sz="1400" kern="1200" dirty="0" smtClean="0">
              <a:latin typeface="+mj-lt"/>
            </a:rPr>
            <a:t> pour </a:t>
          </a:r>
          <a:r>
            <a:rPr lang="nl-BE" sz="1400" kern="1200" dirty="0" err="1" smtClean="0">
              <a:latin typeface="+mj-lt"/>
            </a:rPr>
            <a:t>le</a:t>
          </a:r>
          <a:r>
            <a:rPr lang="nl-BE" sz="1400" kern="1200" dirty="0" smtClean="0">
              <a:latin typeface="+mj-lt"/>
            </a:rPr>
            <a:t> 1</a:t>
          </a:r>
          <a:r>
            <a:rPr lang="nl-BE" sz="1400" kern="1200" baseline="30000" dirty="0" smtClean="0">
              <a:latin typeface="+mj-lt"/>
            </a:rPr>
            <a:t>er</a:t>
          </a:r>
          <a:r>
            <a:rPr lang="nl-BE" sz="1400" kern="1200" dirty="0" smtClean="0">
              <a:latin typeface="+mj-lt"/>
            </a:rPr>
            <a:t> d°)</a:t>
          </a:r>
        </a:p>
      </dsp:txBody>
      <dsp:txXfrm rot="5400000">
        <a:off x="5773824" y="640079"/>
        <a:ext cx="2684226" cy="1920240"/>
      </dsp:txXfrm>
    </dsp:sp>
    <dsp:sp modelId="{7E64A494-5EB6-46F0-A121-C95B2EF0F672}">
      <dsp:nvSpPr>
        <dsp:cNvPr id="0" name=""/>
        <dsp:cNvSpPr/>
      </dsp:nvSpPr>
      <dsp:spPr>
        <a:xfrm rot="16200000">
          <a:off x="8401281" y="258086"/>
          <a:ext cx="3200400" cy="2684226"/>
        </a:xfrm>
        <a:prstGeom prst="flowChartManualOperation">
          <a:avLst/>
        </a:prstGeom>
        <a:solidFill>
          <a:schemeClr val="accent2">
            <a:shade val="80000"/>
            <a:hueOff val="602542"/>
            <a:satOff val="-65492"/>
            <a:lumOff val="438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kern="1200" dirty="0" err="1" smtClean="0">
              <a:latin typeface="+mj-lt"/>
            </a:rPr>
            <a:t>coordinatrice</a:t>
          </a:r>
          <a:endParaRPr lang="nl-BE" sz="2000" kern="1200" dirty="0" smtClean="0">
            <a:latin typeface="+mj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kern="1200" dirty="0" smtClean="0">
              <a:latin typeface="+mj-lt"/>
            </a:rPr>
            <a:t>+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kern="1200" dirty="0" smtClean="0">
              <a:latin typeface="+mj-lt"/>
            </a:rPr>
            <a:t>les </a:t>
          </a:r>
          <a:r>
            <a:rPr lang="nl-BE" sz="2000" kern="1200" dirty="0" err="1" smtClean="0">
              <a:latin typeface="+mj-lt"/>
            </a:rPr>
            <a:t>présidents</a:t>
          </a:r>
          <a:r>
            <a:rPr lang="nl-BE" sz="2000" kern="1200" dirty="0" smtClean="0">
              <a:latin typeface="+mj-lt"/>
            </a:rPr>
            <a:t> de </a:t>
          </a:r>
          <a:r>
            <a:rPr lang="nl-BE" sz="2000" kern="1200" dirty="0" err="1" smtClean="0">
              <a:latin typeface="+mj-lt"/>
            </a:rPr>
            <a:t>classe</a:t>
          </a:r>
          <a:endParaRPr lang="nl-BE" sz="2000" kern="1200" dirty="0" smtClean="0">
            <a:latin typeface="+mj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kern="1200" dirty="0" smtClean="0">
              <a:latin typeface="+mj-lt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>
              <a:latin typeface="+mj-lt"/>
            </a:rPr>
            <a:t>(20 </a:t>
          </a:r>
          <a:r>
            <a:rPr lang="nl-BE" sz="1600" kern="1200" dirty="0" err="1" smtClean="0">
              <a:latin typeface="+mj-lt"/>
            </a:rPr>
            <a:t>présidents</a:t>
          </a:r>
          <a:r>
            <a:rPr lang="nl-BE" sz="1600" kern="1200" dirty="0" smtClean="0">
              <a:latin typeface="+mj-lt"/>
            </a:rPr>
            <a:t>)</a:t>
          </a:r>
          <a:endParaRPr lang="nl-BE" sz="1600" kern="1200" dirty="0">
            <a:latin typeface="+mj-lt"/>
          </a:endParaRPr>
        </a:p>
      </dsp:txBody>
      <dsp:txXfrm rot="5400000">
        <a:off x="8659368" y="640079"/>
        <a:ext cx="2684226" cy="1920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EE797-1FA1-40A2-AF48-112233B1464E}">
      <dsp:nvSpPr>
        <dsp:cNvPr id="0" name=""/>
        <dsp:cNvSpPr/>
      </dsp:nvSpPr>
      <dsp:spPr>
        <a:xfrm rot="16200000">
          <a:off x="-869693" y="869693"/>
          <a:ext cx="4428951" cy="2689563"/>
        </a:xfrm>
        <a:prstGeom prst="flowChartManualOperati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05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000" b="1" kern="1200" cap="small" baseline="0" dirty="0" err="1" smtClean="0">
              <a:latin typeface="+mj-lt"/>
            </a:rPr>
            <a:t>Où</a:t>
          </a:r>
          <a:r>
            <a:rPr lang="nl-BE" sz="3000" b="1" kern="1200" cap="small" baseline="0" dirty="0" smtClean="0">
              <a:latin typeface="+mj-lt"/>
            </a:rPr>
            <a:t> &amp; </a:t>
          </a:r>
          <a:r>
            <a:rPr lang="nl-BE" sz="3000" b="1" kern="1200" cap="small" baseline="0" dirty="0" err="1" smtClean="0">
              <a:latin typeface="+mj-lt"/>
            </a:rPr>
            <a:t>quand</a:t>
          </a:r>
          <a:r>
            <a:rPr lang="nl-BE" sz="3000" b="1" kern="1200" cap="small" baseline="0" dirty="0" smtClean="0">
              <a:latin typeface="+mj-lt"/>
            </a:rPr>
            <a:t> ?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3000" b="1" kern="1200" cap="small" baseline="0" dirty="0" smtClean="0">
            <a:latin typeface="+mj-lt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b="1" kern="1200" dirty="0" smtClean="0">
              <a:latin typeface="+mj-lt"/>
            </a:rPr>
            <a:t>1 </a:t>
          </a:r>
          <a:r>
            <a:rPr lang="nl-BE" sz="2000" b="1" kern="1200" dirty="0" err="1" smtClean="0">
              <a:latin typeface="+mj-lt"/>
            </a:rPr>
            <a:t>fois</a:t>
          </a:r>
          <a:r>
            <a:rPr lang="nl-BE" sz="2000" b="1" kern="1200" dirty="0" smtClean="0">
              <a:latin typeface="+mj-lt"/>
            </a:rPr>
            <a:t> par </a:t>
          </a:r>
          <a:r>
            <a:rPr lang="nl-BE" sz="2000" b="1" kern="1200" dirty="0" err="1" smtClean="0">
              <a:latin typeface="+mj-lt"/>
            </a:rPr>
            <a:t>semaine</a:t>
          </a:r>
          <a:endParaRPr lang="nl-BE" sz="2000" b="1" kern="1200" dirty="0">
            <a:latin typeface="+mj-lt"/>
          </a:endParaRPr>
        </a:p>
      </dsp:txBody>
      <dsp:txXfrm rot="5400000">
        <a:off x="1" y="885789"/>
        <a:ext cx="2689563" cy="2657371"/>
      </dsp:txXfrm>
    </dsp:sp>
    <dsp:sp modelId="{8CDB28ED-BA3D-4FC8-B68A-FDAEC59A12DA}">
      <dsp:nvSpPr>
        <dsp:cNvPr id="0" name=""/>
        <dsp:cNvSpPr/>
      </dsp:nvSpPr>
      <dsp:spPr>
        <a:xfrm rot="16200000">
          <a:off x="2024328" y="869693"/>
          <a:ext cx="4428951" cy="2689563"/>
        </a:xfrm>
        <a:prstGeom prst="flowChartManualOperation">
          <a:avLst/>
        </a:prstGeom>
        <a:solidFill>
          <a:schemeClr val="accent2">
            <a:shade val="80000"/>
            <a:hueOff val="200847"/>
            <a:satOff val="-21831"/>
            <a:lumOff val="146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kern="1200" dirty="0" smtClean="0">
              <a:latin typeface="+mj-lt"/>
              <a:cs typeface="Times New Roman" panose="02020603050405020304" pitchFamily="18" charset="0"/>
            </a:rPr>
            <a:t>périodes </a:t>
          </a:r>
          <a:r>
            <a:rPr lang="nl-BE" sz="1400" b="0" kern="1200" dirty="0" err="1" smtClean="0">
              <a:latin typeface="+mj-lt"/>
              <a:cs typeface="Times New Roman" panose="02020603050405020304" pitchFamily="18" charset="0"/>
            </a:rPr>
            <a:t>spécifiques</a:t>
          </a:r>
          <a:r>
            <a:rPr lang="nl-BE" sz="1400" b="0" kern="1200" dirty="0" smtClean="0">
              <a:latin typeface="+mj-lt"/>
              <a:cs typeface="Times New Roman" panose="02020603050405020304" pitchFamily="18" charset="0"/>
            </a:rPr>
            <a:t> </a:t>
          </a:r>
          <a:r>
            <a:rPr lang="nl-BE" sz="1400" b="0" kern="1200" dirty="0" smtClean="0">
              <a:latin typeface="+mj-lt"/>
            </a:rPr>
            <a:t>de </a:t>
          </a:r>
          <a:r>
            <a:rPr lang="nl-BE" sz="1400" b="0" kern="1200" dirty="0" err="1" smtClean="0">
              <a:latin typeface="+mj-lt"/>
            </a:rPr>
            <a:t>l’horaire</a:t>
          </a:r>
          <a:endParaRPr lang="nl-BE" sz="1400" b="0" kern="1200" dirty="0" smtClean="0">
            <a:latin typeface="+mj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nl-BE" sz="1400" b="0" kern="1200" dirty="0" smtClean="0">
            <a:latin typeface="+mj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kern="1200" dirty="0" err="1" smtClean="0">
              <a:latin typeface="+mj-lt"/>
            </a:rPr>
            <a:t>mercredi</a:t>
          </a:r>
          <a:r>
            <a:rPr lang="nl-BE" sz="1400" b="0" kern="1200" dirty="0" smtClean="0">
              <a:solidFill>
                <a:schemeClr val="bg1"/>
              </a:solidFill>
              <a:latin typeface="+mj-lt"/>
            </a:rPr>
            <a:t> → 2</a:t>
          </a:r>
          <a:r>
            <a:rPr lang="nl-BE" sz="1400" b="0" kern="1200" baseline="30000" dirty="0" smtClean="0">
              <a:solidFill>
                <a:schemeClr val="bg1"/>
              </a:solidFill>
              <a:latin typeface="+mj-lt"/>
            </a:rPr>
            <a:t>e</a:t>
          </a:r>
          <a:r>
            <a:rPr lang="nl-BE" sz="1400" b="0" kern="1200" dirty="0" smtClean="0">
              <a:solidFill>
                <a:schemeClr val="bg1"/>
              </a:solidFill>
              <a:latin typeface="+mj-lt"/>
            </a:rPr>
            <a:t> d°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kern="1200" dirty="0" err="1" smtClean="0">
              <a:solidFill>
                <a:schemeClr val="bg1"/>
              </a:solidFill>
              <a:latin typeface="+mj-lt"/>
            </a:rPr>
            <a:t>jeudi</a:t>
          </a:r>
          <a:r>
            <a:rPr lang="nl-BE" sz="1400" b="0" kern="1200" dirty="0" smtClean="0">
              <a:solidFill>
                <a:schemeClr val="bg1"/>
              </a:solidFill>
              <a:latin typeface="+mj-lt"/>
            </a:rPr>
            <a:t> → 3</a:t>
          </a:r>
          <a:r>
            <a:rPr lang="nl-BE" sz="1400" b="0" kern="1200" baseline="30000" dirty="0" smtClean="0">
              <a:solidFill>
                <a:schemeClr val="bg1"/>
              </a:solidFill>
              <a:latin typeface="+mj-lt"/>
            </a:rPr>
            <a:t>e</a:t>
          </a:r>
          <a:r>
            <a:rPr lang="nl-BE" sz="1400" b="0" kern="1200" dirty="0" smtClean="0">
              <a:solidFill>
                <a:schemeClr val="bg1"/>
              </a:solidFill>
              <a:latin typeface="+mj-lt"/>
            </a:rPr>
            <a:t> d°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kern="1200" dirty="0" err="1" smtClean="0">
              <a:solidFill>
                <a:schemeClr val="bg1"/>
              </a:solidFill>
              <a:latin typeface="+mj-lt"/>
            </a:rPr>
            <a:t>vendredi</a:t>
          </a:r>
          <a:r>
            <a:rPr lang="nl-BE" sz="1400" b="0" kern="1200" dirty="0" smtClean="0">
              <a:solidFill>
                <a:schemeClr val="bg1"/>
              </a:solidFill>
              <a:latin typeface="+mj-lt"/>
            </a:rPr>
            <a:t> → 1</a:t>
          </a:r>
          <a:r>
            <a:rPr lang="nl-BE" sz="1400" b="0" kern="1200" baseline="30000" dirty="0" smtClean="0">
              <a:solidFill>
                <a:schemeClr val="bg1"/>
              </a:solidFill>
              <a:latin typeface="+mj-lt"/>
            </a:rPr>
            <a:t>er</a:t>
          </a:r>
          <a:r>
            <a:rPr lang="nl-BE" sz="1400" b="0" kern="1200" dirty="0" smtClean="0">
              <a:solidFill>
                <a:schemeClr val="bg1"/>
              </a:solidFill>
              <a:latin typeface="+mj-lt"/>
            </a:rPr>
            <a:t> d°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nl-BE" sz="1400" b="0" kern="1200" dirty="0" smtClean="0">
            <a:latin typeface="+mj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kern="1200" dirty="0" smtClean="0">
              <a:latin typeface="+mj-lt"/>
            </a:rPr>
            <a:t>  ± 2 périodes au 1</a:t>
          </a:r>
          <a:r>
            <a:rPr lang="nl-BE" sz="1400" b="0" kern="1200" baseline="30000" dirty="0" smtClean="0">
              <a:latin typeface="+mj-lt"/>
            </a:rPr>
            <a:t>er</a:t>
          </a:r>
          <a:r>
            <a:rPr lang="nl-BE" sz="1400" b="0" kern="1200" dirty="0" smtClean="0">
              <a:latin typeface="+mj-lt"/>
            </a:rPr>
            <a:t> &amp; 2</a:t>
          </a:r>
          <a:r>
            <a:rPr lang="nl-BE" sz="1400" b="0" kern="1200" baseline="30000" dirty="0" smtClean="0">
              <a:latin typeface="+mj-lt"/>
            </a:rPr>
            <a:t>e</a:t>
          </a:r>
          <a:r>
            <a:rPr lang="nl-BE" sz="1400" b="0" kern="1200" dirty="0" smtClean="0">
              <a:latin typeface="+mj-lt"/>
            </a:rPr>
            <a:t> d°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400" b="0" kern="1200" dirty="0" smtClean="0">
              <a:latin typeface="+mj-lt"/>
            </a:rPr>
            <a:t>  ± 1 période au 3</a:t>
          </a:r>
          <a:r>
            <a:rPr lang="nl-BE" sz="1400" b="0" kern="1200" baseline="30000" dirty="0" smtClean="0">
              <a:latin typeface="+mj-lt"/>
            </a:rPr>
            <a:t>e</a:t>
          </a:r>
          <a:r>
            <a:rPr lang="nl-BE" sz="1400" b="0" kern="1200" dirty="0" smtClean="0">
              <a:latin typeface="+mj-lt"/>
            </a:rPr>
            <a:t> d°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nl-BE" sz="1400" b="0" kern="1200" dirty="0" smtClean="0">
            <a:latin typeface="+mj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nl-BE" sz="1400" b="0" kern="1200" dirty="0" smtClean="0">
            <a:latin typeface="+mj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500" b="0" kern="1200" dirty="0" smtClean="0">
              <a:latin typeface="+mj-lt"/>
              <a:cs typeface="Times New Roman" panose="02020603050405020304" pitchFamily="18" charset="0"/>
            </a:rPr>
            <a:t>d</a:t>
          </a:r>
          <a:r>
            <a:rPr lang="nl-BE" sz="1500" b="0" kern="1200" dirty="0" smtClean="0">
              <a:latin typeface="+mj-lt"/>
            </a:rPr>
            <a:t>ans </a:t>
          </a:r>
          <a:r>
            <a:rPr lang="nl-BE" sz="1500" b="0" kern="1200" dirty="0" err="1" smtClean="0">
              <a:latin typeface="+mj-lt"/>
            </a:rPr>
            <a:t>le</a:t>
          </a:r>
          <a:r>
            <a:rPr lang="nl-BE" sz="1500" b="0" kern="1200" dirty="0" smtClean="0">
              <a:latin typeface="+mj-lt"/>
            </a:rPr>
            <a:t> </a:t>
          </a:r>
          <a:r>
            <a:rPr lang="nl-BE" sz="1500" b="0" kern="1200" dirty="0" err="1" smtClean="0">
              <a:latin typeface="+mj-lt"/>
            </a:rPr>
            <a:t>local</a:t>
          </a:r>
          <a:r>
            <a:rPr lang="nl-BE" sz="1500" b="0" kern="1200" dirty="0" smtClean="0">
              <a:latin typeface="+mj-lt"/>
            </a:rPr>
            <a:t> </a:t>
          </a:r>
          <a:r>
            <a:rPr lang="nl-BE" sz="1500" b="0" kern="1200" dirty="0" err="1" smtClean="0">
              <a:latin typeface="+mj-lt"/>
            </a:rPr>
            <a:t>attribué</a:t>
          </a:r>
          <a:r>
            <a:rPr lang="nl-BE" sz="1500" b="0" kern="1200" dirty="0" smtClean="0">
              <a:latin typeface="+mj-lt"/>
            </a:rPr>
            <a:t> à la </a:t>
          </a:r>
          <a:r>
            <a:rPr lang="nl-BE" sz="1500" b="0" kern="1200" dirty="0" err="1" smtClean="0">
              <a:latin typeface="+mj-lt"/>
            </a:rPr>
            <a:t>classe</a:t>
          </a:r>
          <a:r>
            <a:rPr lang="nl-BE" sz="1500" b="0" kern="1200" dirty="0" smtClean="0">
              <a:latin typeface="+mj-lt"/>
            </a:rPr>
            <a:t>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800" b="0" kern="1200" dirty="0" smtClean="0">
              <a:latin typeface="+mj-lt"/>
            </a:rPr>
            <a:t>en </a:t>
          </a:r>
          <a:r>
            <a:rPr lang="nl-BE" sz="1800" b="0" kern="1200" dirty="0" err="1" smtClean="0">
              <a:latin typeface="+mj-lt"/>
            </a:rPr>
            <a:t>configuration</a:t>
          </a:r>
          <a:r>
            <a:rPr lang="nl-BE" sz="1800" b="0" kern="1200" dirty="0" smtClean="0">
              <a:latin typeface="+mj-lt"/>
            </a:rPr>
            <a:t> “</a:t>
          </a:r>
          <a:r>
            <a:rPr lang="nl-BE" sz="1800" b="0" kern="1200" dirty="0" err="1" smtClean="0">
              <a:latin typeface="+mj-lt"/>
            </a:rPr>
            <a:t>conseil</a:t>
          </a:r>
          <a:r>
            <a:rPr lang="nl-BE" sz="1800" b="0" kern="1200" dirty="0" smtClean="0">
              <a:latin typeface="+mj-lt"/>
            </a:rPr>
            <a:t>”</a:t>
          </a:r>
        </a:p>
      </dsp:txBody>
      <dsp:txXfrm rot="5400000">
        <a:off x="2894022" y="885789"/>
        <a:ext cx="2689563" cy="2657371"/>
      </dsp:txXfrm>
    </dsp:sp>
    <dsp:sp modelId="{3D96C322-CC22-4951-A277-800AF4A984C7}">
      <dsp:nvSpPr>
        <dsp:cNvPr id="0" name=""/>
        <dsp:cNvSpPr/>
      </dsp:nvSpPr>
      <dsp:spPr>
        <a:xfrm rot="16200000">
          <a:off x="4915609" y="869693"/>
          <a:ext cx="4428951" cy="2689563"/>
        </a:xfrm>
        <a:prstGeom prst="flowChartManualOperation">
          <a:avLst/>
        </a:prstGeom>
        <a:solidFill>
          <a:schemeClr val="accent2">
            <a:shade val="80000"/>
            <a:hueOff val="401694"/>
            <a:satOff val="-43661"/>
            <a:lumOff val="292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marR="0" lvl="0" indent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nl-BE" sz="2000" kern="1200" dirty="0" smtClean="0">
              <a:latin typeface="+mj-lt"/>
            </a:rPr>
            <a:t>à la suite des </a:t>
          </a:r>
          <a:r>
            <a:rPr lang="nl-BE" sz="2000" kern="1200" dirty="0" err="1" smtClean="0">
              <a:latin typeface="+mj-lt"/>
            </a:rPr>
            <a:t>conseils</a:t>
          </a:r>
          <a:r>
            <a:rPr lang="nl-BE" sz="2000" kern="1200" dirty="0" smtClean="0">
              <a:latin typeface="+mj-lt"/>
            </a:rPr>
            <a:t> de la </a:t>
          </a:r>
          <a:r>
            <a:rPr lang="nl-BE" sz="2000" kern="1200" dirty="0" err="1" smtClean="0">
              <a:latin typeface="+mj-lt"/>
            </a:rPr>
            <a:t>classe</a:t>
          </a:r>
          <a:endParaRPr lang="nl-BE" sz="2000" kern="1200" dirty="0" smtClean="0">
            <a:latin typeface="+mj-lt"/>
          </a:endParaRPr>
        </a:p>
        <a:p>
          <a:pPr marL="0" marR="0" lvl="0" indent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nl-BE" sz="2000" kern="1200" dirty="0" smtClean="0">
            <a:latin typeface="+mj-lt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 smtClean="0">
              <a:latin typeface="+mj-lt"/>
            </a:rPr>
            <a:t>± 15-20 minutes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000" kern="1200" dirty="0" smtClean="0">
            <a:latin typeface="+mj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2000" kern="1200" dirty="0" err="1" smtClean="0">
              <a:latin typeface="+mj-lt"/>
            </a:rPr>
            <a:t>tous</a:t>
          </a:r>
          <a:r>
            <a:rPr lang="nl-BE" sz="2000" kern="1200" dirty="0" smtClean="0">
              <a:latin typeface="+mj-lt"/>
            </a:rPr>
            <a:t> </a:t>
          </a:r>
          <a:r>
            <a:rPr lang="nl-BE" sz="2000" kern="1200" dirty="0" err="1" smtClean="0">
              <a:latin typeface="+mj-lt"/>
            </a:rPr>
            <a:t>rassemblés</a:t>
          </a:r>
          <a:r>
            <a:rPr lang="nl-BE" sz="2000" kern="1200" dirty="0" smtClean="0">
              <a:latin typeface="+mj-lt"/>
            </a:rPr>
            <a:t> dans la “grande </a:t>
          </a:r>
          <a:r>
            <a:rPr lang="nl-BE" sz="2000" kern="1200" dirty="0" err="1" smtClean="0">
              <a:latin typeface="+mj-lt"/>
            </a:rPr>
            <a:t>salle</a:t>
          </a:r>
          <a:r>
            <a:rPr lang="nl-BE" sz="2000" kern="1200" dirty="0" smtClean="0">
              <a:latin typeface="+mj-lt"/>
            </a:rPr>
            <a:t>”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400" kern="1200" dirty="0" smtClean="0"/>
        </a:p>
      </dsp:txBody>
      <dsp:txXfrm rot="5400000">
        <a:off x="5785303" y="885789"/>
        <a:ext cx="2689563" cy="2657371"/>
      </dsp:txXfrm>
    </dsp:sp>
    <dsp:sp modelId="{7E64A494-5EB6-46F0-A121-C95B2EF0F672}">
      <dsp:nvSpPr>
        <dsp:cNvPr id="0" name=""/>
        <dsp:cNvSpPr/>
      </dsp:nvSpPr>
      <dsp:spPr>
        <a:xfrm rot="16200000">
          <a:off x="7806890" y="869693"/>
          <a:ext cx="4428951" cy="2689563"/>
        </a:xfrm>
        <a:prstGeom prst="flowChartManualOperation">
          <a:avLst/>
        </a:prstGeom>
        <a:solidFill>
          <a:schemeClr val="accent2">
            <a:shade val="80000"/>
            <a:hueOff val="602542"/>
            <a:satOff val="-65492"/>
            <a:lumOff val="438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nl-BE" sz="2400" kern="1200" dirty="0" err="1" smtClean="0">
              <a:latin typeface="+mj-lt"/>
            </a:rPr>
            <a:t>lundi</a:t>
          </a:r>
          <a:r>
            <a:rPr lang="nl-BE" sz="2400" kern="1200" dirty="0" smtClean="0">
              <a:latin typeface="+mj-lt"/>
            </a:rPr>
            <a:t> </a:t>
          </a:r>
          <a:r>
            <a:rPr lang="nl-BE" sz="2400" kern="1200" dirty="0" err="1" smtClean="0">
              <a:latin typeface="+mj-lt"/>
            </a:rPr>
            <a:t>ou</a:t>
          </a:r>
          <a:r>
            <a:rPr lang="nl-BE" sz="2400" kern="1200" dirty="0" smtClean="0">
              <a:latin typeface="+mj-lt"/>
            </a:rPr>
            <a:t> </a:t>
          </a:r>
          <a:r>
            <a:rPr lang="nl-BE" sz="2400" kern="1200" dirty="0" err="1" smtClean="0">
              <a:latin typeface="+mj-lt"/>
            </a:rPr>
            <a:t>mardi</a:t>
          </a:r>
          <a:endParaRPr lang="nl-BE" sz="2400" kern="1200" dirty="0" smtClean="0">
            <a:latin typeface="+mj-lt"/>
          </a:endParaRPr>
        </a:p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nl-BE" sz="2400" kern="1200" dirty="0" smtClean="0">
            <a:latin typeface="+mj-lt"/>
          </a:endParaRPr>
        </a:p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nl-BE" sz="1600" kern="1200" dirty="0" smtClean="0">
              <a:latin typeface="+mj-lt"/>
            </a:rPr>
            <a:t>pendant 1 période de cours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nl-BE" sz="1600" kern="1200" dirty="0" smtClean="0">
            <a:latin typeface="+mj-lt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800" kern="1200" dirty="0" smtClean="0">
              <a:latin typeface="+mj-lt"/>
            </a:rPr>
            <a:t>dans </a:t>
          </a:r>
          <a:r>
            <a:rPr lang="nl-BE" sz="1800" kern="1200" dirty="0" err="1" smtClean="0">
              <a:latin typeface="+mj-lt"/>
            </a:rPr>
            <a:t>un</a:t>
          </a:r>
          <a:r>
            <a:rPr lang="nl-BE" sz="1800" kern="1200" dirty="0" smtClean="0">
              <a:latin typeface="+mj-lt"/>
            </a:rPr>
            <a:t> </a:t>
          </a:r>
          <a:r>
            <a:rPr lang="nl-BE" sz="1800" kern="1200" dirty="0" err="1" smtClean="0">
              <a:latin typeface="+mj-lt"/>
            </a:rPr>
            <a:t>local</a:t>
          </a:r>
          <a:r>
            <a:rPr lang="nl-BE" sz="1800" kern="1200" dirty="0" smtClean="0">
              <a:latin typeface="+mj-lt"/>
            </a:rPr>
            <a:t> </a:t>
          </a:r>
          <a:r>
            <a:rPr lang="nl-BE" sz="1800" kern="1200" dirty="0" err="1" smtClean="0">
              <a:latin typeface="+mj-lt"/>
            </a:rPr>
            <a:t>disponible</a:t>
          </a:r>
          <a:r>
            <a:rPr lang="nl-BE" sz="1800" kern="1200" dirty="0" smtClean="0">
              <a:latin typeface="+mj-lt"/>
            </a:rPr>
            <a:t>,</a:t>
          </a:r>
          <a:r>
            <a:rPr lang="nl-BE" sz="1800" kern="1200" baseline="0" dirty="0" smtClean="0">
              <a:latin typeface="+mj-lt"/>
            </a:rPr>
            <a:t> </a:t>
          </a:r>
          <a:r>
            <a:rPr lang="nl-BE" sz="1800" kern="1200" baseline="0" dirty="0" err="1" smtClean="0">
              <a:latin typeface="+mj-lt"/>
            </a:rPr>
            <a:t>autour</a:t>
          </a:r>
          <a:r>
            <a:rPr lang="nl-BE" sz="1800" kern="1200" baseline="0" dirty="0" smtClean="0">
              <a:latin typeface="+mj-lt"/>
            </a:rPr>
            <a:t> </a:t>
          </a:r>
          <a:r>
            <a:rPr lang="nl-BE" sz="1800" kern="1200" baseline="0" dirty="0" err="1" smtClean="0">
              <a:latin typeface="+mj-lt"/>
            </a:rPr>
            <a:t>d’une</a:t>
          </a:r>
          <a:r>
            <a:rPr lang="nl-BE" sz="1800" kern="1200" baseline="0" dirty="0" smtClean="0">
              <a:latin typeface="+mj-lt"/>
            </a:rPr>
            <a:t> </a:t>
          </a:r>
          <a:r>
            <a:rPr lang="nl-BE" sz="1800" kern="1200" baseline="0" dirty="0" err="1" smtClean="0">
              <a:latin typeface="+mj-lt"/>
            </a:rPr>
            <a:t>table</a:t>
          </a:r>
          <a:endParaRPr lang="nl-BE" sz="1800" kern="1200" baseline="0" dirty="0" smtClean="0">
            <a:latin typeface="+mj-lt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000" kern="1200" dirty="0"/>
        </a:p>
      </dsp:txBody>
      <dsp:txXfrm rot="5400000">
        <a:off x="8676584" y="885789"/>
        <a:ext cx="2689563" cy="26573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EE797-1FA1-40A2-AF48-112233B1464E}">
      <dsp:nvSpPr>
        <dsp:cNvPr id="0" name=""/>
        <dsp:cNvSpPr/>
      </dsp:nvSpPr>
      <dsp:spPr>
        <a:xfrm rot="16200000">
          <a:off x="-721783" y="721784"/>
          <a:ext cx="4259185" cy="2815615"/>
        </a:xfrm>
        <a:prstGeom prst="flowChartManualOperati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605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6000" kern="1200" dirty="0" err="1" smtClean="0">
              <a:latin typeface="+mj-lt"/>
            </a:rPr>
            <a:t>Rôle</a:t>
          </a:r>
          <a:r>
            <a:rPr lang="nl-BE" sz="6000" kern="1200" dirty="0" smtClean="0">
              <a:latin typeface="+mj-lt"/>
            </a:rPr>
            <a:t> ?</a:t>
          </a:r>
          <a:endParaRPr lang="nl-BE" sz="6000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l-BE" sz="1800" kern="1200" dirty="0"/>
        </a:p>
      </dsp:txBody>
      <dsp:txXfrm rot="5400000">
        <a:off x="2" y="851836"/>
        <a:ext cx="2815615" cy="2555511"/>
      </dsp:txXfrm>
    </dsp:sp>
    <dsp:sp modelId="{8CDB28ED-BA3D-4FC8-B68A-FDAEC59A12DA}">
      <dsp:nvSpPr>
        <dsp:cNvPr id="0" name=""/>
        <dsp:cNvSpPr/>
      </dsp:nvSpPr>
      <dsp:spPr>
        <a:xfrm rot="16200000">
          <a:off x="2307870" y="721784"/>
          <a:ext cx="4259185" cy="2815615"/>
        </a:xfrm>
        <a:prstGeom prst="flowChartManualOperation">
          <a:avLst/>
        </a:prstGeom>
        <a:solidFill>
          <a:schemeClr val="accent2">
            <a:shade val="80000"/>
            <a:hueOff val="200847"/>
            <a:satOff val="-21831"/>
            <a:lumOff val="146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kern="1200" dirty="0" err="1" smtClean="0">
              <a:latin typeface="+mj-lt"/>
            </a:rPr>
            <a:t>gère</a:t>
          </a:r>
          <a:r>
            <a:rPr lang="nl-BE" sz="2400" kern="1200" dirty="0" smtClean="0">
              <a:latin typeface="+mj-lt"/>
            </a:rPr>
            <a:t> la </a:t>
          </a:r>
          <a:r>
            <a:rPr lang="nl-BE" sz="2400" kern="1200" dirty="0" err="1" smtClean="0">
              <a:latin typeface="+mj-lt"/>
            </a:rPr>
            <a:t>vie</a:t>
          </a:r>
          <a:r>
            <a:rPr lang="nl-BE" sz="2400" kern="1200" dirty="0" smtClean="0">
              <a:latin typeface="+mj-lt"/>
            </a:rPr>
            <a:t> </a:t>
          </a:r>
          <a:r>
            <a:rPr lang="nl-BE" sz="2400" kern="1200" dirty="0" err="1" smtClean="0">
              <a:latin typeface="+mj-lt"/>
            </a:rPr>
            <a:t>pratique</a:t>
          </a:r>
          <a:r>
            <a:rPr lang="nl-BE" sz="2400" kern="1200" dirty="0" smtClean="0">
              <a:latin typeface="+mj-lt"/>
            </a:rPr>
            <a:t> de la </a:t>
          </a:r>
          <a:r>
            <a:rPr lang="nl-BE" sz="2400" kern="1200" dirty="0" err="1" smtClean="0">
              <a:latin typeface="+mj-lt"/>
            </a:rPr>
            <a:t>classe</a:t>
          </a:r>
          <a:endParaRPr lang="nl-BE" sz="2400" kern="1200" dirty="0" smtClean="0">
            <a:latin typeface="+mj-lt"/>
          </a:endParaRPr>
        </a:p>
      </dsp:txBody>
      <dsp:txXfrm rot="5400000">
        <a:off x="3029655" y="851836"/>
        <a:ext cx="2815615" cy="2555511"/>
      </dsp:txXfrm>
    </dsp:sp>
    <dsp:sp modelId="{3D96C322-CC22-4951-A277-800AF4A984C7}">
      <dsp:nvSpPr>
        <dsp:cNvPr id="0" name=""/>
        <dsp:cNvSpPr/>
      </dsp:nvSpPr>
      <dsp:spPr>
        <a:xfrm rot="16200000">
          <a:off x="5334657" y="721784"/>
          <a:ext cx="4259185" cy="2815615"/>
        </a:xfrm>
        <a:prstGeom prst="flowChartManualOperation">
          <a:avLst/>
        </a:prstGeom>
        <a:solidFill>
          <a:schemeClr val="accent2">
            <a:shade val="80000"/>
            <a:hueOff val="401694"/>
            <a:satOff val="-43661"/>
            <a:lumOff val="292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 err="1" smtClean="0">
              <a:latin typeface="+mj-lt"/>
            </a:rPr>
            <a:t>transmet</a:t>
          </a:r>
          <a:r>
            <a:rPr lang="nl-BE" sz="2000" kern="1200" dirty="0" smtClean="0">
              <a:latin typeface="+mj-lt"/>
            </a:rPr>
            <a:t> des </a:t>
          </a:r>
          <a:r>
            <a:rPr lang="nl-BE" sz="2000" kern="1200" dirty="0" err="1" smtClean="0">
              <a:latin typeface="+mj-lt"/>
            </a:rPr>
            <a:t>infos</a:t>
          </a:r>
          <a:r>
            <a:rPr lang="nl-BE" sz="2000" kern="1200" dirty="0" smtClean="0">
              <a:latin typeface="+mj-lt"/>
            </a:rPr>
            <a:t> au niveau</a:t>
          </a:r>
          <a:r>
            <a:rPr lang="nl-BE" sz="2000" kern="1200" baseline="0" dirty="0" smtClean="0">
              <a:latin typeface="+mj-lt"/>
            </a:rPr>
            <a:t> du </a:t>
          </a:r>
          <a:r>
            <a:rPr lang="nl-BE" sz="2000" kern="1200" baseline="0" dirty="0" err="1" smtClean="0">
              <a:latin typeface="+mj-lt"/>
            </a:rPr>
            <a:t>degré</a:t>
          </a:r>
          <a:endParaRPr lang="nl-BE" sz="2000" kern="1200" baseline="0" dirty="0" smtClean="0">
            <a:latin typeface="+mj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↓</a:t>
          </a:r>
          <a:endParaRPr lang="nl-BE" sz="2000" kern="1200" baseline="0" dirty="0" smtClean="0">
            <a:latin typeface="+mj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baseline="0" dirty="0" err="1" smtClean="0">
              <a:latin typeface="+mj-lt"/>
            </a:rPr>
            <a:t>espace</a:t>
          </a:r>
          <a:r>
            <a:rPr lang="nl-BE" sz="2000" kern="1200" baseline="0" dirty="0" smtClean="0">
              <a:latin typeface="+mj-lt"/>
            </a:rPr>
            <a:t> privilégié dans </a:t>
          </a:r>
          <a:r>
            <a:rPr lang="nl-BE" sz="2000" kern="1200" baseline="0" dirty="0" err="1" smtClean="0">
              <a:latin typeface="+mj-lt"/>
            </a:rPr>
            <a:t>l’exercice</a:t>
          </a:r>
          <a:r>
            <a:rPr lang="nl-BE" sz="2000" kern="1200" baseline="0" dirty="0" smtClean="0">
              <a:latin typeface="+mj-lt"/>
            </a:rPr>
            <a:t> de la prise de </a:t>
          </a:r>
          <a:r>
            <a:rPr lang="nl-BE" sz="2000" kern="1200" baseline="0" dirty="0" err="1" smtClean="0">
              <a:latin typeface="+mj-lt"/>
            </a:rPr>
            <a:t>parole</a:t>
          </a:r>
          <a:r>
            <a:rPr lang="nl-BE" sz="2000" kern="1200" baseline="0" dirty="0" smtClean="0">
              <a:latin typeface="+mj-lt"/>
            </a:rPr>
            <a:t> en public</a:t>
          </a:r>
          <a:endParaRPr lang="nl-BE" sz="2000" kern="1200" dirty="0" smtClean="0">
            <a:latin typeface="+mj-lt"/>
          </a:endParaRPr>
        </a:p>
      </dsp:txBody>
      <dsp:txXfrm rot="5400000">
        <a:off x="6056442" y="851836"/>
        <a:ext cx="2815615" cy="2555511"/>
      </dsp:txXfrm>
    </dsp:sp>
    <dsp:sp modelId="{7E64A494-5EB6-46F0-A121-C95B2EF0F672}">
      <dsp:nvSpPr>
        <dsp:cNvPr id="0" name=""/>
        <dsp:cNvSpPr/>
      </dsp:nvSpPr>
      <dsp:spPr>
        <a:xfrm rot="16200000">
          <a:off x="8361443" y="721784"/>
          <a:ext cx="4259185" cy="2815615"/>
        </a:xfrm>
        <a:prstGeom prst="flowChartManualOperation">
          <a:avLst/>
        </a:prstGeom>
        <a:solidFill>
          <a:schemeClr val="accent2">
            <a:shade val="80000"/>
            <a:hueOff val="602542"/>
            <a:satOff val="-65492"/>
            <a:lumOff val="438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err="1" smtClean="0">
              <a:latin typeface="+mj-lt"/>
            </a:rPr>
            <a:t>transmet</a:t>
          </a:r>
          <a:r>
            <a:rPr lang="nl-BE" sz="1600" kern="1200" dirty="0" smtClean="0">
              <a:latin typeface="+mj-lt"/>
            </a:rPr>
            <a:t> </a:t>
          </a:r>
          <a:r>
            <a:rPr lang="nl-BE" sz="1600" kern="1200" dirty="0" err="1" smtClean="0">
              <a:latin typeface="+mj-lt"/>
            </a:rPr>
            <a:t>l’information</a:t>
          </a:r>
          <a:r>
            <a:rPr lang="nl-BE" sz="1600" kern="1200" dirty="0" smtClean="0">
              <a:latin typeface="+mj-lt"/>
            </a:rPr>
            <a:t> au niveau de </a:t>
          </a:r>
          <a:r>
            <a:rPr lang="nl-BE" sz="1600" kern="1200" dirty="0" err="1" smtClean="0">
              <a:latin typeface="+mj-lt"/>
            </a:rPr>
            <a:t>l’école</a:t>
          </a:r>
          <a:endParaRPr lang="nl-BE" sz="1600" kern="1200" dirty="0" smtClean="0">
            <a:latin typeface="+mj-l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200" kern="1200" dirty="0" smtClean="0">
            <a:latin typeface="+mj-l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>
              <a:latin typeface="+mj-lt"/>
            </a:rPr>
            <a:t>fixe </a:t>
          </a:r>
          <a:r>
            <a:rPr lang="nl-BE" sz="1600" kern="1200" dirty="0" err="1" smtClean="0">
              <a:latin typeface="+mj-lt"/>
            </a:rPr>
            <a:t>l’ordre</a:t>
          </a:r>
          <a:r>
            <a:rPr lang="nl-BE" sz="1600" kern="1200" dirty="0" smtClean="0">
              <a:latin typeface="+mj-lt"/>
            </a:rPr>
            <a:t> du jour des </a:t>
          </a:r>
          <a:r>
            <a:rPr lang="nl-BE" sz="1600" kern="1200" dirty="0" err="1" smtClean="0">
              <a:latin typeface="+mj-lt"/>
            </a:rPr>
            <a:t>conseils</a:t>
          </a:r>
          <a:r>
            <a:rPr lang="nl-BE" sz="1600" kern="1200" dirty="0" smtClean="0">
              <a:latin typeface="+mj-lt"/>
            </a:rPr>
            <a:t> de la </a:t>
          </a:r>
          <a:r>
            <a:rPr lang="nl-BE" sz="1600" kern="1200" dirty="0" err="1" smtClean="0">
              <a:latin typeface="+mj-lt"/>
            </a:rPr>
            <a:t>classe</a:t>
          </a:r>
          <a:endParaRPr lang="nl-BE" sz="1600" kern="1200" dirty="0" smtClean="0">
            <a:latin typeface="+mj-l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200" kern="1200" dirty="0" smtClean="0">
            <a:latin typeface="+mj-l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>
              <a:latin typeface="+mj-lt"/>
            </a:rPr>
            <a:t>valide</a:t>
          </a:r>
          <a:r>
            <a:rPr lang="nl-BE" sz="1600" kern="1200" baseline="0" dirty="0" smtClean="0">
              <a:latin typeface="+mj-lt"/>
            </a:rPr>
            <a:t> la </a:t>
          </a:r>
          <a:r>
            <a:rPr lang="nl-BE" sz="1600" kern="1200" baseline="0" dirty="0" err="1" smtClean="0">
              <a:latin typeface="+mj-lt"/>
            </a:rPr>
            <a:t>création</a:t>
          </a:r>
          <a:r>
            <a:rPr lang="nl-BE" sz="1600" kern="1200" baseline="0" dirty="0" smtClean="0">
              <a:latin typeface="+mj-lt"/>
            </a:rPr>
            <a:t> de </a:t>
          </a:r>
          <a:r>
            <a:rPr lang="nl-BE" sz="1600" kern="1200" baseline="0" dirty="0" err="1" smtClean="0">
              <a:latin typeface="+mj-lt"/>
            </a:rPr>
            <a:t>commissions</a:t>
          </a:r>
          <a:endParaRPr lang="nl-BE" sz="1600" kern="1200" baseline="0" dirty="0" smtClean="0">
            <a:latin typeface="+mj-l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200" kern="1200" baseline="0" dirty="0" smtClean="0">
            <a:latin typeface="+mj-l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baseline="0" dirty="0" err="1" smtClean="0">
              <a:latin typeface="+mj-lt"/>
            </a:rPr>
            <a:t>prend</a:t>
          </a:r>
          <a:r>
            <a:rPr lang="nl-BE" sz="1600" kern="1200" baseline="0" dirty="0" smtClean="0">
              <a:latin typeface="+mj-lt"/>
            </a:rPr>
            <a:t> des </a:t>
          </a:r>
          <a:r>
            <a:rPr lang="nl-BE" sz="1600" kern="1200" baseline="0" dirty="0" err="1" smtClean="0">
              <a:latin typeface="+mj-lt"/>
            </a:rPr>
            <a:t>décisions</a:t>
          </a:r>
          <a:r>
            <a:rPr lang="nl-BE" sz="1600" kern="1200" baseline="0" dirty="0" smtClean="0">
              <a:latin typeface="+mj-lt"/>
            </a:rPr>
            <a:t> quant au </a:t>
          </a:r>
          <a:r>
            <a:rPr lang="nl-BE" sz="1600" kern="1200" baseline="0" dirty="0" err="1" smtClean="0">
              <a:latin typeface="+mj-lt"/>
            </a:rPr>
            <a:t>fonctionnement</a:t>
          </a:r>
          <a:r>
            <a:rPr lang="nl-BE" sz="1600" kern="1200" baseline="0" dirty="0" smtClean="0">
              <a:latin typeface="+mj-lt"/>
            </a:rPr>
            <a:t> de </a:t>
          </a:r>
          <a:r>
            <a:rPr lang="nl-BE" sz="1600" kern="1200" baseline="0" dirty="0" err="1" smtClean="0">
              <a:latin typeface="+mj-lt"/>
            </a:rPr>
            <a:t>l’école</a:t>
          </a:r>
          <a:endParaRPr lang="nl-BE" sz="1600" kern="1200" dirty="0">
            <a:latin typeface="+mj-lt"/>
          </a:endParaRPr>
        </a:p>
      </dsp:txBody>
      <dsp:txXfrm rot="5400000">
        <a:off x="9083228" y="851836"/>
        <a:ext cx="2815615" cy="25555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334FC-0011-4D36-937E-715970042AC1}">
      <dsp:nvSpPr>
        <dsp:cNvPr id="0" name=""/>
        <dsp:cNvSpPr/>
      </dsp:nvSpPr>
      <dsp:spPr>
        <a:xfrm>
          <a:off x="9866" y="42779"/>
          <a:ext cx="2042265" cy="21300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800" b="1" kern="1200" dirty="0" err="1" smtClean="0">
              <a:latin typeface="+mj-lt"/>
            </a:rPr>
            <a:t>évaluation</a:t>
          </a:r>
          <a:r>
            <a:rPr lang="nl-BE" sz="2800" b="1" kern="1200" dirty="0" smtClean="0">
              <a:latin typeface="+mj-lt"/>
            </a:rPr>
            <a:t> continue</a:t>
          </a:r>
          <a:endParaRPr lang="nl-BE" sz="2400" b="1" kern="1200" dirty="0">
            <a:latin typeface="+mj-lt"/>
          </a:endParaRPr>
        </a:p>
      </dsp:txBody>
      <dsp:txXfrm>
        <a:off x="69682" y="102595"/>
        <a:ext cx="1922633" cy="2010386"/>
      </dsp:txXfrm>
    </dsp:sp>
    <dsp:sp modelId="{14A21127-6F8C-453C-98B2-F29A7A6268B6}">
      <dsp:nvSpPr>
        <dsp:cNvPr id="0" name=""/>
        <dsp:cNvSpPr/>
      </dsp:nvSpPr>
      <dsp:spPr>
        <a:xfrm>
          <a:off x="2256357" y="854547"/>
          <a:ext cx="432960" cy="5064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100" kern="1200"/>
        </a:p>
      </dsp:txBody>
      <dsp:txXfrm>
        <a:off x="2256357" y="955843"/>
        <a:ext cx="303072" cy="303889"/>
      </dsp:txXfrm>
    </dsp:sp>
    <dsp:sp modelId="{50912B13-51D9-4669-9DC3-9D1D211AB142}">
      <dsp:nvSpPr>
        <dsp:cNvPr id="0" name=""/>
        <dsp:cNvSpPr/>
      </dsp:nvSpPr>
      <dsp:spPr>
        <a:xfrm>
          <a:off x="2869037" y="42779"/>
          <a:ext cx="2042265" cy="21300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200847"/>
                <a:satOff val="-21831"/>
                <a:lumOff val="146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200847"/>
                <a:satOff val="-21831"/>
                <a:lumOff val="146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200847"/>
                <a:satOff val="-21831"/>
                <a:lumOff val="146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200" b="1" kern="1200" dirty="0" smtClean="0">
              <a:latin typeface="+mj-lt"/>
            </a:rPr>
            <a:t>examens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b="0" i="0" kern="1200" dirty="0" smtClean="0">
              <a:latin typeface="+mj-lt"/>
            </a:rPr>
            <a:t>à </a:t>
          </a:r>
          <a:r>
            <a:rPr lang="nl-BE" sz="2000" b="0" i="0" kern="1200" dirty="0" err="1" smtClean="0">
              <a:latin typeface="+mj-lt"/>
            </a:rPr>
            <a:t>partir</a:t>
          </a:r>
          <a:r>
            <a:rPr lang="nl-BE" sz="2000" b="0" i="0" kern="1200" dirty="0" smtClean="0">
              <a:latin typeface="+mj-lt"/>
            </a:rPr>
            <a:t> de la 3</a:t>
          </a:r>
          <a:r>
            <a:rPr lang="nl-BE" sz="2000" b="0" i="0" kern="1200" baseline="30000" dirty="0" smtClean="0">
              <a:latin typeface="+mj-lt"/>
            </a:rPr>
            <a:t>e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b="0" i="0" kern="1200" baseline="0" dirty="0" smtClean="0">
              <a:latin typeface="+mj-lt"/>
            </a:rPr>
            <a:t>(de </a:t>
          </a:r>
          <a:r>
            <a:rPr lang="nl-BE" sz="1400" b="0" i="0" kern="1200" baseline="0" dirty="0" err="1" smtClean="0">
              <a:latin typeface="+mj-lt"/>
            </a:rPr>
            <a:t>façon</a:t>
          </a:r>
          <a:r>
            <a:rPr lang="nl-BE" sz="1400" b="0" i="0" kern="1200" baseline="0" dirty="0" smtClean="0">
              <a:latin typeface="+mj-lt"/>
            </a:rPr>
            <a:t> </a:t>
          </a:r>
          <a:r>
            <a:rPr lang="nl-BE" sz="1400" b="0" i="0" kern="1200" baseline="0" dirty="0" err="1" smtClean="0">
              <a:latin typeface="+mj-lt"/>
            </a:rPr>
            <a:t>progressive</a:t>
          </a:r>
          <a:r>
            <a:rPr lang="nl-BE" sz="1400" b="0" i="0" kern="1200" baseline="0" dirty="0" smtClean="0">
              <a:latin typeface="+mj-lt"/>
            </a:rPr>
            <a:t>) </a:t>
          </a:r>
          <a:endParaRPr lang="nl-BE" sz="1200" kern="1200" baseline="0" dirty="0">
            <a:latin typeface="+mj-lt"/>
          </a:endParaRPr>
        </a:p>
      </dsp:txBody>
      <dsp:txXfrm>
        <a:off x="2928853" y="102595"/>
        <a:ext cx="1922633" cy="2010386"/>
      </dsp:txXfrm>
    </dsp:sp>
    <dsp:sp modelId="{D1C6BA7A-9B24-4492-AE0C-F02D546F1FF6}">
      <dsp:nvSpPr>
        <dsp:cNvPr id="0" name=""/>
        <dsp:cNvSpPr/>
      </dsp:nvSpPr>
      <dsp:spPr>
        <a:xfrm>
          <a:off x="5115528" y="854547"/>
          <a:ext cx="432960" cy="5064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301098"/>
                <a:satOff val="-32203"/>
                <a:lumOff val="2133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301098"/>
                <a:satOff val="-32203"/>
                <a:lumOff val="2133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301098"/>
                <a:satOff val="-32203"/>
                <a:lumOff val="2133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100" kern="1200"/>
        </a:p>
      </dsp:txBody>
      <dsp:txXfrm>
        <a:off x="5115528" y="955843"/>
        <a:ext cx="303072" cy="303889"/>
      </dsp:txXfrm>
    </dsp:sp>
    <dsp:sp modelId="{80FF4557-583B-41DA-8621-7318F1F21173}">
      <dsp:nvSpPr>
        <dsp:cNvPr id="0" name=""/>
        <dsp:cNvSpPr/>
      </dsp:nvSpPr>
      <dsp:spPr>
        <a:xfrm>
          <a:off x="5728208" y="42779"/>
          <a:ext cx="2042265" cy="21300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401694"/>
                <a:satOff val="-43661"/>
                <a:lumOff val="292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401694"/>
                <a:satOff val="-43661"/>
                <a:lumOff val="292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401694"/>
                <a:satOff val="-43661"/>
                <a:lumOff val="292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200" b="1" kern="1200" dirty="0" err="1" smtClean="0">
              <a:latin typeface="+mj-lt"/>
            </a:rPr>
            <a:t>épreuves</a:t>
          </a:r>
          <a:r>
            <a:rPr lang="nl-BE" sz="3200" b="1" kern="1200" dirty="0" smtClean="0">
              <a:latin typeface="+mj-lt"/>
            </a:rPr>
            <a:t> </a:t>
          </a:r>
          <a:r>
            <a:rPr lang="nl-BE" sz="3200" b="1" kern="1200" dirty="0" err="1" smtClean="0">
              <a:latin typeface="+mj-lt"/>
            </a:rPr>
            <a:t>externes</a:t>
          </a:r>
          <a:endParaRPr lang="nl-BE" sz="3200" b="1" kern="1200" dirty="0" smtClean="0">
            <a:latin typeface="+mj-lt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 smtClean="0">
              <a:latin typeface="+mj-lt"/>
            </a:rPr>
            <a:t>CE1D en 2</a:t>
          </a:r>
          <a:r>
            <a:rPr lang="nl-BE" sz="2000" kern="1200" baseline="30000" dirty="0" smtClean="0">
              <a:latin typeface="+mj-lt"/>
            </a:rPr>
            <a:t>e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 smtClean="0">
              <a:latin typeface="+mj-lt"/>
            </a:rPr>
            <a:t>CESS en 6</a:t>
          </a:r>
          <a:r>
            <a:rPr lang="nl-BE" sz="2000" kern="1200" baseline="30000" dirty="0" smtClean="0">
              <a:latin typeface="+mj-lt"/>
            </a:rPr>
            <a:t>e</a:t>
          </a:r>
          <a:r>
            <a:rPr lang="nl-BE" sz="2000" kern="1200" dirty="0" smtClean="0">
              <a:latin typeface="+mj-lt"/>
            </a:rPr>
            <a:t> </a:t>
          </a:r>
          <a:endParaRPr lang="nl-BE" sz="2000" kern="1200" dirty="0">
            <a:latin typeface="+mj-lt"/>
          </a:endParaRPr>
        </a:p>
      </dsp:txBody>
      <dsp:txXfrm>
        <a:off x="5788024" y="102595"/>
        <a:ext cx="1922633" cy="2010386"/>
      </dsp:txXfrm>
    </dsp:sp>
    <dsp:sp modelId="{5774D534-AEB3-41E3-AEAD-2A7F1D3B534C}">
      <dsp:nvSpPr>
        <dsp:cNvPr id="0" name=""/>
        <dsp:cNvSpPr/>
      </dsp:nvSpPr>
      <dsp:spPr>
        <a:xfrm>
          <a:off x="7974700" y="854547"/>
          <a:ext cx="432960" cy="5064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602195"/>
                <a:satOff val="-64406"/>
                <a:lumOff val="426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602195"/>
                <a:satOff val="-64406"/>
                <a:lumOff val="426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602195"/>
                <a:satOff val="-64406"/>
                <a:lumOff val="426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2100" kern="1200"/>
        </a:p>
      </dsp:txBody>
      <dsp:txXfrm>
        <a:off x="7974700" y="955843"/>
        <a:ext cx="303072" cy="303889"/>
      </dsp:txXfrm>
    </dsp:sp>
    <dsp:sp modelId="{3468ED9E-24D7-44B0-BA3B-458D81EEE162}">
      <dsp:nvSpPr>
        <dsp:cNvPr id="0" name=""/>
        <dsp:cNvSpPr/>
      </dsp:nvSpPr>
      <dsp:spPr>
        <a:xfrm>
          <a:off x="8587379" y="42779"/>
          <a:ext cx="2042265" cy="21300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602542"/>
                <a:satOff val="-65492"/>
                <a:lumOff val="43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602542"/>
                <a:satOff val="-65492"/>
                <a:lumOff val="43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602542"/>
                <a:satOff val="-65492"/>
                <a:lumOff val="43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800" b="1" kern="1200" dirty="0" err="1" smtClean="0">
              <a:latin typeface="+mj-lt"/>
            </a:rPr>
            <a:t>évaluationALPE</a:t>
          </a:r>
          <a:endParaRPr lang="nl-BE" sz="2800" b="1" kern="1200" dirty="0" smtClean="0">
            <a:latin typeface="+mj-lt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000" kern="1200" dirty="0" smtClean="0">
              <a:latin typeface="+mj-lt"/>
            </a:rPr>
            <a:t>auto-</a:t>
          </a:r>
          <a:r>
            <a:rPr lang="nl-BE" sz="2000" kern="1200" dirty="0" err="1" smtClean="0">
              <a:latin typeface="+mj-lt"/>
            </a:rPr>
            <a:t>évaluation</a:t>
          </a:r>
          <a:endParaRPr lang="nl-BE" sz="2000" kern="1200" dirty="0" smtClean="0">
            <a:latin typeface="+mj-lt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kern="1200" dirty="0" smtClean="0">
              <a:latin typeface="+mj-lt"/>
            </a:rPr>
            <a:t>revue par </a:t>
          </a:r>
          <a:r>
            <a:rPr lang="nl-BE" sz="1200" kern="1200" dirty="0" err="1" smtClean="0">
              <a:latin typeface="+mj-lt"/>
            </a:rPr>
            <a:t>le</a:t>
          </a:r>
          <a:r>
            <a:rPr lang="nl-BE" sz="1200" kern="1200" dirty="0" smtClean="0">
              <a:latin typeface="+mj-lt"/>
            </a:rPr>
            <a:t> titulaire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kern="1200" dirty="0" err="1" smtClean="0">
              <a:latin typeface="+mj-lt"/>
            </a:rPr>
            <a:t>signée</a:t>
          </a:r>
          <a:r>
            <a:rPr lang="nl-BE" sz="1200" kern="1200" dirty="0" smtClean="0">
              <a:latin typeface="+mj-lt"/>
            </a:rPr>
            <a:t> par la </a:t>
          </a:r>
          <a:r>
            <a:rPr lang="nl-BE" sz="1200" kern="1200" dirty="0" err="1" smtClean="0">
              <a:latin typeface="+mj-lt"/>
            </a:rPr>
            <a:t>coordiantrice</a:t>
          </a:r>
          <a:endParaRPr lang="nl-BE" sz="1200" kern="1200" dirty="0">
            <a:latin typeface="+mj-lt"/>
          </a:endParaRPr>
        </a:p>
      </dsp:txBody>
      <dsp:txXfrm>
        <a:off x="8647195" y="102595"/>
        <a:ext cx="1922633" cy="20103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18140-49CA-42D5-B032-BC0B8B82A982}">
      <dsp:nvSpPr>
        <dsp:cNvPr id="0" name=""/>
        <dsp:cNvSpPr/>
      </dsp:nvSpPr>
      <dsp:spPr>
        <a:xfrm rot="10800000">
          <a:off x="1459375" y="1172"/>
          <a:ext cx="4565598" cy="1237577"/>
        </a:xfrm>
        <a:prstGeom prst="homePlat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5737" tIns="205740" rIns="384048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5400" kern="1200" dirty="0" smtClean="0">
              <a:latin typeface="+mj-lt"/>
            </a:rPr>
            <a:t>BULLETIN</a:t>
          </a:r>
          <a:endParaRPr lang="nl-BE" sz="5400" kern="1200" dirty="0">
            <a:latin typeface="+mj-lt"/>
          </a:endParaRPr>
        </a:p>
      </dsp:txBody>
      <dsp:txXfrm rot="10800000">
        <a:off x="1768769" y="1172"/>
        <a:ext cx="4256204" cy="1237577"/>
      </dsp:txXfrm>
    </dsp:sp>
    <dsp:sp modelId="{C60D48BE-1453-426F-A408-30ED77A0DE3A}">
      <dsp:nvSpPr>
        <dsp:cNvPr id="0" name=""/>
        <dsp:cNvSpPr/>
      </dsp:nvSpPr>
      <dsp:spPr>
        <a:xfrm>
          <a:off x="840587" y="1172"/>
          <a:ext cx="1237577" cy="12375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4E2BD6D-E19A-47A8-B28E-FCB83BBB2E2E}">
      <dsp:nvSpPr>
        <dsp:cNvPr id="0" name=""/>
        <dsp:cNvSpPr/>
      </dsp:nvSpPr>
      <dsp:spPr>
        <a:xfrm rot="10800000">
          <a:off x="1459375" y="1608176"/>
          <a:ext cx="4565598" cy="1237577"/>
        </a:xfrm>
        <a:prstGeom prst="homePlate">
          <a:avLst/>
        </a:prstGeom>
        <a:gradFill rotWithShape="0">
          <a:gsLst>
            <a:gs pos="0">
              <a:schemeClr val="accent2">
                <a:shade val="80000"/>
                <a:hueOff val="301271"/>
                <a:satOff val="-32746"/>
                <a:lumOff val="21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301271"/>
                <a:satOff val="-32746"/>
                <a:lumOff val="21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301271"/>
                <a:satOff val="-32746"/>
                <a:lumOff val="21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573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200" kern="1200" dirty="0" err="1" smtClean="0">
              <a:latin typeface="+mj-lt"/>
            </a:rPr>
            <a:t>compétences</a:t>
          </a:r>
          <a:r>
            <a:rPr lang="nl-BE" sz="3200" kern="1200" dirty="0" smtClean="0">
              <a:latin typeface="+mj-lt"/>
            </a:rPr>
            <a:t> </a:t>
          </a:r>
          <a:r>
            <a:rPr lang="nl-BE" sz="3200" kern="1200" dirty="0" err="1" smtClean="0">
              <a:latin typeface="+mj-lt"/>
            </a:rPr>
            <a:t>transversales</a:t>
          </a:r>
          <a:endParaRPr lang="nl-BE" sz="3200" kern="1200" dirty="0" smtClean="0">
            <a:latin typeface="+mj-lt"/>
          </a:endParaRPr>
        </a:p>
      </dsp:txBody>
      <dsp:txXfrm rot="10800000">
        <a:off x="1768769" y="1608176"/>
        <a:ext cx="4256204" cy="1237577"/>
      </dsp:txXfrm>
    </dsp:sp>
    <dsp:sp modelId="{3537E321-C8AA-4063-B984-6F3F766CF039}">
      <dsp:nvSpPr>
        <dsp:cNvPr id="0" name=""/>
        <dsp:cNvSpPr/>
      </dsp:nvSpPr>
      <dsp:spPr>
        <a:xfrm>
          <a:off x="840587" y="1608176"/>
          <a:ext cx="1237577" cy="123757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8AA9627-2DB3-4710-AACE-DF8D54CAA26C}">
      <dsp:nvSpPr>
        <dsp:cNvPr id="0" name=""/>
        <dsp:cNvSpPr/>
      </dsp:nvSpPr>
      <dsp:spPr>
        <a:xfrm rot="10800000">
          <a:off x="1459375" y="3215180"/>
          <a:ext cx="4565598" cy="1237577"/>
        </a:xfrm>
        <a:prstGeom prst="homePlate">
          <a:avLst/>
        </a:prstGeom>
        <a:gradFill rotWithShape="0">
          <a:gsLst>
            <a:gs pos="0">
              <a:schemeClr val="accent2">
                <a:shade val="80000"/>
                <a:hueOff val="602542"/>
                <a:satOff val="-65492"/>
                <a:lumOff val="43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602542"/>
                <a:satOff val="-65492"/>
                <a:lumOff val="43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602542"/>
                <a:satOff val="-65492"/>
                <a:lumOff val="43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5737" tIns="205740" rIns="384048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5400" kern="1200" dirty="0" smtClean="0">
              <a:latin typeface="+mj-lt"/>
            </a:rPr>
            <a:t>ALPE</a:t>
          </a:r>
          <a:endParaRPr lang="nl-BE" sz="5400" kern="1200" dirty="0">
            <a:latin typeface="+mj-lt"/>
          </a:endParaRPr>
        </a:p>
      </dsp:txBody>
      <dsp:txXfrm rot="10800000">
        <a:off x="1768769" y="3215180"/>
        <a:ext cx="4256204" cy="1237577"/>
      </dsp:txXfrm>
    </dsp:sp>
    <dsp:sp modelId="{5EDADDBC-647D-4AD8-AD36-EA3C9CA9CF9D}">
      <dsp:nvSpPr>
        <dsp:cNvPr id="0" name=""/>
        <dsp:cNvSpPr/>
      </dsp:nvSpPr>
      <dsp:spPr>
        <a:xfrm>
          <a:off x="840587" y="3215180"/>
          <a:ext cx="1237577" cy="123757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0FB51-79DE-4262-AE76-714458C8AE97}">
      <dsp:nvSpPr>
        <dsp:cNvPr id="0" name=""/>
        <dsp:cNvSpPr/>
      </dsp:nvSpPr>
      <dsp:spPr>
        <a:xfrm>
          <a:off x="1522707" y="118356"/>
          <a:ext cx="864227" cy="864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 smtClean="0">
              <a:solidFill>
                <a:schemeClr val="accent2"/>
              </a:solidFill>
              <a:latin typeface="+mj-lt"/>
            </a:rPr>
            <a:t>identifier</a:t>
          </a:r>
          <a:endParaRPr lang="nl-BE" sz="1700" kern="1200" dirty="0">
            <a:solidFill>
              <a:schemeClr val="accent2"/>
            </a:solidFill>
            <a:latin typeface="+mj-lt"/>
          </a:endParaRPr>
        </a:p>
      </dsp:txBody>
      <dsp:txXfrm>
        <a:off x="1522707" y="118356"/>
        <a:ext cx="864227" cy="864227"/>
      </dsp:txXfrm>
    </dsp:sp>
    <dsp:sp modelId="{B57EACC5-A7C8-45EF-8FF3-819FA7A36B81}">
      <dsp:nvSpPr>
        <dsp:cNvPr id="0" name=""/>
        <dsp:cNvSpPr/>
      </dsp:nvSpPr>
      <dsp:spPr>
        <a:xfrm>
          <a:off x="-201" y="63796"/>
          <a:ext cx="2441696" cy="2441696"/>
        </a:xfrm>
        <a:prstGeom prst="circularArrow">
          <a:avLst>
            <a:gd name="adj1" fmla="val 6902"/>
            <a:gd name="adj2" fmla="val 465342"/>
            <a:gd name="adj3" fmla="val 549458"/>
            <a:gd name="adj4" fmla="val 20585200"/>
            <a:gd name="adj5" fmla="val 8052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47B166-C11A-468C-9B8C-82E2B88EE945}">
      <dsp:nvSpPr>
        <dsp:cNvPr id="0" name=""/>
        <dsp:cNvSpPr/>
      </dsp:nvSpPr>
      <dsp:spPr>
        <a:xfrm>
          <a:off x="1522707" y="1586706"/>
          <a:ext cx="864227" cy="864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err="1" smtClean="0">
              <a:solidFill>
                <a:schemeClr val="accent2"/>
              </a:solidFill>
              <a:latin typeface="+mj-lt"/>
            </a:rPr>
            <a:t>accepter</a:t>
          </a:r>
          <a:endParaRPr lang="nl-BE" sz="1800" kern="1200" dirty="0">
            <a:solidFill>
              <a:schemeClr val="accent2"/>
            </a:solidFill>
            <a:latin typeface="+mj-lt"/>
          </a:endParaRPr>
        </a:p>
      </dsp:txBody>
      <dsp:txXfrm>
        <a:off x="1522707" y="1586706"/>
        <a:ext cx="864227" cy="864227"/>
      </dsp:txXfrm>
    </dsp:sp>
    <dsp:sp modelId="{7CC7B934-EF0E-4E31-84AD-E251B0EE15FA}">
      <dsp:nvSpPr>
        <dsp:cNvPr id="0" name=""/>
        <dsp:cNvSpPr/>
      </dsp:nvSpPr>
      <dsp:spPr>
        <a:xfrm>
          <a:off x="-201" y="63796"/>
          <a:ext cx="2441696" cy="2441696"/>
        </a:xfrm>
        <a:prstGeom prst="circularArrow">
          <a:avLst>
            <a:gd name="adj1" fmla="val 6902"/>
            <a:gd name="adj2" fmla="val 465342"/>
            <a:gd name="adj3" fmla="val 5949458"/>
            <a:gd name="adj4" fmla="val 4385200"/>
            <a:gd name="adj5" fmla="val 8052"/>
          </a:avLst>
        </a:prstGeom>
        <a:gradFill rotWithShape="0">
          <a:gsLst>
            <a:gs pos="0">
              <a:schemeClr val="accent2">
                <a:shade val="80000"/>
                <a:hueOff val="200847"/>
                <a:satOff val="-21831"/>
                <a:lumOff val="146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200847"/>
                <a:satOff val="-21831"/>
                <a:lumOff val="146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200847"/>
                <a:satOff val="-21831"/>
                <a:lumOff val="146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21603F-48BA-41A9-851F-2BC169DBA937}">
      <dsp:nvSpPr>
        <dsp:cNvPr id="0" name=""/>
        <dsp:cNvSpPr/>
      </dsp:nvSpPr>
      <dsp:spPr>
        <a:xfrm>
          <a:off x="54357" y="1586706"/>
          <a:ext cx="864227" cy="864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err="1" smtClean="0">
              <a:solidFill>
                <a:schemeClr val="accent2"/>
              </a:solidFill>
              <a:latin typeface="+mj-lt"/>
            </a:rPr>
            <a:t>réfléchir</a:t>
          </a:r>
          <a:endParaRPr lang="nl-BE" sz="1800" kern="1200" dirty="0">
            <a:solidFill>
              <a:schemeClr val="accent2"/>
            </a:solidFill>
            <a:latin typeface="+mj-lt"/>
          </a:endParaRPr>
        </a:p>
      </dsp:txBody>
      <dsp:txXfrm>
        <a:off x="54357" y="1586706"/>
        <a:ext cx="864227" cy="864227"/>
      </dsp:txXfrm>
    </dsp:sp>
    <dsp:sp modelId="{46231778-AAB9-4C74-9C12-C2ADB9774CE5}">
      <dsp:nvSpPr>
        <dsp:cNvPr id="0" name=""/>
        <dsp:cNvSpPr/>
      </dsp:nvSpPr>
      <dsp:spPr>
        <a:xfrm>
          <a:off x="-201" y="63796"/>
          <a:ext cx="2441696" cy="2441696"/>
        </a:xfrm>
        <a:prstGeom prst="circularArrow">
          <a:avLst>
            <a:gd name="adj1" fmla="val 6902"/>
            <a:gd name="adj2" fmla="val 465342"/>
            <a:gd name="adj3" fmla="val 11349458"/>
            <a:gd name="adj4" fmla="val 9785200"/>
            <a:gd name="adj5" fmla="val 8052"/>
          </a:avLst>
        </a:prstGeom>
        <a:gradFill rotWithShape="0">
          <a:gsLst>
            <a:gs pos="0">
              <a:schemeClr val="accent2">
                <a:shade val="80000"/>
                <a:hueOff val="401694"/>
                <a:satOff val="-43661"/>
                <a:lumOff val="292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401694"/>
                <a:satOff val="-43661"/>
                <a:lumOff val="292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401694"/>
                <a:satOff val="-43661"/>
                <a:lumOff val="292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C57C14-6C32-4065-8F45-9D2157A407F6}">
      <dsp:nvSpPr>
        <dsp:cNvPr id="0" name=""/>
        <dsp:cNvSpPr/>
      </dsp:nvSpPr>
      <dsp:spPr>
        <a:xfrm>
          <a:off x="54357" y="118356"/>
          <a:ext cx="864227" cy="864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 err="1" smtClean="0">
              <a:solidFill>
                <a:schemeClr val="accent2"/>
              </a:solidFill>
              <a:latin typeface="+mj-lt"/>
            </a:rPr>
            <a:t>agir</a:t>
          </a:r>
          <a:endParaRPr lang="nl-BE" sz="3600" kern="1200" dirty="0">
            <a:solidFill>
              <a:schemeClr val="accent2"/>
            </a:solidFill>
            <a:latin typeface="+mj-lt"/>
          </a:endParaRPr>
        </a:p>
      </dsp:txBody>
      <dsp:txXfrm>
        <a:off x="54357" y="118356"/>
        <a:ext cx="864227" cy="864227"/>
      </dsp:txXfrm>
    </dsp:sp>
    <dsp:sp modelId="{E01867B3-48BA-443E-9589-4F4E4E74CC43}">
      <dsp:nvSpPr>
        <dsp:cNvPr id="0" name=""/>
        <dsp:cNvSpPr/>
      </dsp:nvSpPr>
      <dsp:spPr>
        <a:xfrm>
          <a:off x="-201" y="63796"/>
          <a:ext cx="2441696" cy="2441696"/>
        </a:xfrm>
        <a:prstGeom prst="circularArrow">
          <a:avLst>
            <a:gd name="adj1" fmla="val 6902"/>
            <a:gd name="adj2" fmla="val 465342"/>
            <a:gd name="adj3" fmla="val 16749458"/>
            <a:gd name="adj4" fmla="val 15185200"/>
            <a:gd name="adj5" fmla="val 8052"/>
          </a:avLst>
        </a:prstGeom>
        <a:gradFill rotWithShape="0">
          <a:gsLst>
            <a:gs pos="0">
              <a:schemeClr val="accent2">
                <a:shade val="80000"/>
                <a:hueOff val="602542"/>
                <a:satOff val="-65492"/>
                <a:lumOff val="43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602542"/>
                <a:satOff val="-65492"/>
                <a:lumOff val="43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602542"/>
                <a:satOff val="-65492"/>
                <a:lumOff val="43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BDB08-A2B0-4895-96B6-647E51A845EC}">
      <dsp:nvSpPr>
        <dsp:cNvPr id="0" name=""/>
        <dsp:cNvSpPr/>
      </dsp:nvSpPr>
      <dsp:spPr>
        <a:xfrm rot="5400000">
          <a:off x="-146502" y="147771"/>
          <a:ext cx="976685" cy="683680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900" b="1" kern="1200" dirty="0" smtClean="0">
              <a:latin typeface="+mj-lt"/>
            </a:rPr>
            <a:t>1</a:t>
          </a:r>
          <a:r>
            <a:rPr lang="nl-BE" sz="1900" b="1" kern="1200" baseline="30000" dirty="0" smtClean="0">
              <a:latin typeface="+mj-lt"/>
            </a:rPr>
            <a:t>er</a:t>
          </a:r>
          <a:r>
            <a:rPr lang="nl-BE" sz="1900" b="1" kern="1200" dirty="0" smtClean="0">
              <a:latin typeface="+mj-lt"/>
            </a:rPr>
            <a:t> d°</a:t>
          </a:r>
          <a:endParaRPr lang="nl-BE" sz="1900" b="1" kern="1200" dirty="0">
            <a:latin typeface="+mj-lt"/>
          </a:endParaRPr>
        </a:p>
      </dsp:txBody>
      <dsp:txXfrm rot="-5400000">
        <a:off x="1" y="343108"/>
        <a:ext cx="683680" cy="293005"/>
      </dsp:txXfrm>
    </dsp:sp>
    <dsp:sp modelId="{3F3BDE6F-AE63-45A2-99CC-96654781D5FC}">
      <dsp:nvSpPr>
        <dsp:cNvPr id="0" name=""/>
        <dsp:cNvSpPr/>
      </dsp:nvSpPr>
      <dsp:spPr>
        <a:xfrm rot="5400000">
          <a:off x="4522345" y="-3837396"/>
          <a:ext cx="634845" cy="8312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>
              <a:solidFill>
                <a:schemeClr val="accent2"/>
              </a:solidFill>
              <a:latin typeface="+mj-lt"/>
            </a:rPr>
            <a:t>systématisées </a:t>
          </a:r>
          <a:r>
            <a:rPr lang="fr-FR" sz="1600" kern="1200" dirty="0" smtClean="0">
              <a:solidFill>
                <a:schemeClr val="accent2"/>
              </a:solidFill>
              <a:latin typeface="+mj-lt"/>
              <a:cs typeface="Times New Roman" panose="02020603050405020304" pitchFamily="18" charset="0"/>
            </a:rPr>
            <a:t>→ </a:t>
          </a:r>
          <a:r>
            <a:rPr lang="fr-FR" sz="1600" kern="1200" dirty="0" smtClean="0">
              <a:solidFill>
                <a:schemeClr val="accent2"/>
              </a:solidFill>
              <a:latin typeface="+mj-lt"/>
            </a:rPr>
            <a:t>une heure fixe dans l’horaire de tous les élèves du 1</a:t>
          </a:r>
          <a:r>
            <a:rPr lang="fr-FR" sz="1600" kern="1200" baseline="30000" dirty="0" smtClean="0">
              <a:solidFill>
                <a:schemeClr val="accent2"/>
              </a:solidFill>
              <a:latin typeface="+mj-lt"/>
            </a:rPr>
            <a:t>er</a:t>
          </a:r>
          <a:r>
            <a:rPr lang="fr-FR" sz="1600" kern="1200" dirty="0" smtClean="0">
              <a:solidFill>
                <a:schemeClr val="accent2"/>
              </a:solidFill>
              <a:latin typeface="+mj-lt"/>
            </a:rPr>
            <a:t> degré</a:t>
          </a:r>
          <a:endParaRPr lang="nl-BE" sz="1600" kern="1200" dirty="0">
            <a:solidFill>
              <a:schemeClr val="accent2"/>
            </a:solidFill>
            <a:latin typeface="+mj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>
              <a:solidFill>
                <a:schemeClr val="accent2"/>
              </a:solidFill>
              <a:latin typeface="+mj-lt"/>
            </a:rPr>
            <a:t>invitation à se présenter pour retravailler un point qui pose problème (maths, français et LM1)</a:t>
          </a:r>
          <a:endParaRPr lang="nl-BE" sz="1600" kern="1200" dirty="0">
            <a:solidFill>
              <a:schemeClr val="accent2"/>
            </a:solidFill>
            <a:latin typeface="+mj-lt"/>
          </a:endParaRPr>
        </a:p>
      </dsp:txBody>
      <dsp:txXfrm rot="-5400000">
        <a:off x="683680" y="32260"/>
        <a:ext cx="8281185" cy="572863"/>
      </dsp:txXfrm>
    </dsp:sp>
    <dsp:sp modelId="{311A6203-3D55-49CD-822A-83161C19FC07}">
      <dsp:nvSpPr>
        <dsp:cNvPr id="0" name=""/>
        <dsp:cNvSpPr/>
      </dsp:nvSpPr>
      <dsp:spPr>
        <a:xfrm rot="5400000">
          <a:off x="-146502" y="919353"/>
          <a:ext cx="976685" cy="683680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301271"/>
                <a:satOff val="-32746"/>
                <a:lumOff val="21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301271"/>
                <a:satOff val="-32746"/>
                <a:lumOff val="21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301271"/>
                <a:satOff val="-32746"/>
                <a:lumOff val="21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301271"/>
              <a:satOff val="-32746"/>
              <a:lumOff val="219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900" b="1" kern="1200" dirty="0" smtClean="0">
              <a:latin typeface="+mj-lt"/>
            </a:rPr>
            <a:t>2</a:t>
          </a:r>
          <a:r>
            <a:rPr lang="nl-BE" sz="1900" b="1" kern="1200" baseline="30000" dirty="0" smtClean="0">
              <a:latin typeface="+mj-lt"/>
            </a:rPr>
            <a:t>e</a:t>
          </a:r>
          <a:r>
            <a:rPr lang="nl-BE" sz="1900" b="1" kern="1200" dirty="0" smtClean="0">
              <a:latin typeface="+mj-lt"/>
            </a:rPr>
            <a:t> d°</a:t>
          </a:r>
          <a:endParaRPr lang="nl-BE" sz="1900" b="1" kern="1200" dirty="0">
            <a:latin typeface="+mj-lt"/>
          </a:endParaRPr>
        </a:p>
      </dsp:txBody>
      <dsp:txXfrm rot="-5400000">
        <a:off x="1" y="1114690"/>
        <a:ext cx="683680" cy="293005"/>
      </dsp:txXfrm>
    </dsp:sp>
    <dsp:sp modelId="{32BD01F7-B9F4-4FAD-97CB-558E11296E4F}">
      <dsp:nvSpPr>
        <dsp:cNvPr id="0" name=""/>
        <dsp:cNvSpPr/>
      </dsp:nvSpPr>
      <dsp:spPr>
        <a:xfrm rot="5400000">
          <a:off x="4522345" y="-3065814"/>
          <a:ext cx="634845" cy="8312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301271"/>
              <a:satOff val="-32746"/>
              <a:lumOff val="219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>
              <a:solidFill>
                <a:schemeClr val="accent2"/>
              </a:solidFill>
              <a:latin typeface="+mj-lt"/>
            </a:rPr>
            <a:t>des moments fixés par le professeur </a:t>
          </a:r>
          <a:endParaRPr lang="nl-BE" sz="1600" kern="1200" dirty="0">
            <a:solidFill>
              <a:schemeClr val="accent2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>
              <a:solidFill>
                <a:schemeClr val="accent2"/>
              </a:solidFill>
              <a:latin typeface="+mj-lt"/>
            </a:rPr>
            <a:t>en 3</a:t>
          </a:r>
          <a:r>
            <a:rPr lang="fr-FR" sz="1600" kern="1200" baseline="30000" dirty="0" smtClean="0">
              <a:solidFill>
                <a:schemeClr val="accent2"/>
              </a:solidFill>
              <a:latin typeface="+mj-lt"/>
            </a:rPr>
            <a:t>e</a:t>
          </a:r>
          <a:r>
            <a:rPr lang="fr-FR" sz="1600" kern="1200" dirty="0" smtClean="0">
              <a:solidFill>
                <a:schemeClr val="accent2"/>
              </a:solidFill>
              <a:latin typeface="+mj-lt"/>
            </a:rPr>
            <a:t> année : une heure de remédiation (méthodologie) fixée dans l’horaire </a:t>
          </a:r>
          <a:endParaRPr lang="nl-BE" sz="1600" kern="1200" dirty="0">
            <a:solidFill>
              <a:schemeClr val="accent2"/>
            </a:solidFill>
          </a:endParaRPr>
        </a:p>
      </dsp:txBody>
      <dsp:txXfrm rot="-5400000">
        <a:off x="683680" y="803842"/>
        <a:ext cx="8281185" cy="572863"/>
      </dsp:txXfrm>
    </dsp:sp>
    <dsp:sp modelId="{1DBA6620-B1C2-4967-B515-77FDF0FCB938}">
      <dsp:nvSpPr>
        <dsp:cNvPr id="0" name=""/>
        <dsp:cNvSpPr/>
      </dsp:nvSpPr>
      <dsp:spPr>
        <a:xfrm rot="5400000">
          <a:off x="-146502" y="1690935"/>
          <a:ext cx="976685" cy="683680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602542"/>
                <a:satOff val="-65492"/>
                <a:lumOff val="43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602542"/>
                <a:satOff val="-65492"/>
                <a:lumOff val="43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602542"/>
                <a:satOff val="-65492"/>
                <a:lumOff val="43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602542"/>
              <a:satOff val="-65492"/>
              <a:lumOff val="438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900" b="1" kern="1200" dirty="0" smtClean="0">
              <a:latin typeface="+mj-lt"/>
            </a:rPr>
            <a:t>3</a:t>
          </a:r>
          <a:r>
            <a:rPr lang="nl-BE" sz="1900" b="1" kern="1200" baseline="30000" dirty="0" smtClean="0">
              <a:latin typeface="+mj-lt"/>
            </a:rPr>
            <a:t>e</a:t>
          </a:r>
          <a:r>
            <a:rPr lang="nl-BE" sz="1900" b="1" kern="1200" dirty="0" smtClean="0">
              <a:latin typeface="+mj-lt"/>
            </a:rPr>
            <a:t> d°</a:t>
          </a:r>
          <a:endParaRPr lang="nl-BE" sz="1900" b="1" kern="1200" dirty="0">
            <a:latin typeface="+mj-lt"/>
          </a:endParaRPr>
        </a:p>
      </dsp:txBody>
      <dsp:txXfrm rot="-5400000">
        <a:off x="1" y="1886272"/>
        <a:ext cx="683680" cy="293005"/>
      </dsp:txXfrm>
    </dsp:sp>
    <dsp:sp modelId="{6657F76E-CECD-4571-A830-0D5D722A7D86}">
      <dsp:nvSpPr>
        <dsp:cNvPr id="0" name=""/>
        <dsp:cNvSpPr/>
      </dsp:nvSpPr>
      <dsp:spPr>
        <a:xfrm rot="5400000">
          <a:off x="4522345" y="-2294233"/>
          <a:ext cx="634845" cy="8312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602542"/>
              <a:satOff val="-65492"/>
              <a:lumOff val="438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fr-FR" sz="1600" kern="1200" dirty="0" smtClean="0">
              <a:solidFill>
                <a:schemeClr val="accent2"/>
              </a:solidFill>
              <a:latin typeface="+mj-lt"/>
            </a:rPr>
            <a:t>à la demande</a:t>
          </a:r>
        </a:p>
      </dsp:txBody>
      <dsp:txXfrm rot="-5400000">
        <a:off x="683680" y="1575423"/>
        <a:ext cx="8281185" cy="572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46B26-25B2-48A5-98D4-911A2B41EF29}" type="datetimeFigureOut">
              <a:rPr lang="nl-BE" smtClean="0"/>
              <a:t>30/01/2019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5351F-BF97-4269-88D2-7AA1F977629F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6593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AF92-1165-426C-86EE-FC5C209E41DB}" type="datetimeFigureOut">
              <a:rPr lang="nl-BE" smtClean="0"/>
              <a:t>30/01/2019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C8076-1C51-4E7A-8A92-721FCFE6E77F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6278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3251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6548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1675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8489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5093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4901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7741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4001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2576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4688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2272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64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0170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8891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6907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3992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851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3033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5377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477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3720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451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8338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804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09624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0312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81932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56711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87363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0879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16392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62633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604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70460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93876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65217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658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54487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22852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98828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17844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35051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97921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335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8943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5928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642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7055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C8076-1C51-4E7A-8A92-721FCFE6E77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248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‹N°›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xmlns="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xmlns="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smtClean="0"/>
              <a:pPr algn="ct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xmlns="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xmlns="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‹N°›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‹N°›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‹N°›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‹N°›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‹N°›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xmlns="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xmlns="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xmlns="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xmlns="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xmlns="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xmlns="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xmlns="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xmlns="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xmlns="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xmlns="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xmlns="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‹N°›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‹N°›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11" Type="http://schemas.microsoft.com/office/2007/relationships/diagramDrawing" Target="../diagrams/drawing3.xml"/><Relationship Id="rId5" Type="http://schemas.openxmlformats.org/officeDocument/2006/relationships/image" Target="../media/image12.JPG"/><Relationship Id="rId10" Type="http://schemas.openxmlformats.org/officeDocument/2006/relationships/diagramColors" Target="../diagrams/colors3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1.wdp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microsoft.com/office/2007/relationships/hdphoto" Target="../media/hdphoto1.wdp"/><Relationship Id="rId9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tmp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tmp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microsoft.com/office/2007/relationships/hdphoto" Target="../media/hdphoto1.wdp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31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30.tmp"/><Relationship Id="rId5" Type="http://schemas.openxmlformats.org/officeDocument/2006/relationships/diagramData" Target="../diagrams/data7.xml"/><Relationship Id="rId10" Type="http://schemas.openxmlformats.org/officeDocument/2006/relationships/image" Target="../media/image27.jpg"/><Relationship Id="rId4" Type="http://schemas.microsoft.com/office/2007/relationships/hdphoto" Target="../media/hdphoto1.wdp"/><Relationship Id="rId9" Type="http://schemas.microsoft.com/office/2007/relationships/diagramDrawing" Target="../diagrams/drawin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microsoft.com/office/2007/relationships/hdphoto" Target="../media/hdphoto1.wdp"/><Relationship Id="rId9" Type="http://schemas.microsoft.com/office/2007/relationships/diagramDrawing" Target="../diagrams/drawing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0" Type="http://schemas.openxmlformats.org/officeDocument/2006/relationships/diagramData" Target="../diagrams/data10.xml"/><Relationship Id="rId4" Type="http://schemas.microsoft.com/office/2007/relationships/hdphoto" Target="../media/hdphoto1.wdp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13" Type="http://schemas.openxmlformats.org/officeDocument/2006/relationships/diagramColors" Target="../diagrams/colors1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1.xml"/><Relationship Id="rId12" Type="http://schemas.openxmlformats.org/officeDocument/2006/relationships/diagramQuickStyle" Target="../diagrams/quickStyle1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1.xml"/><Relationship Id="rId11" Type="http://schemas.openxmlformats.org/officeDocument/2006/relationships/diagramLayout" Target="../diagrams/layout12.xml"/><Relationship Id="rId5" Type="http://schemas.openxmlformats.org/officeDocument/2006/relationships/diagramData" Target="../diagrams/data11.xml"/><Relationship Id="rId15" Type="http://schemas.openxmlformats.org/officeDocument/2006/relationships/image" Target="../media/image32.png"/><Relationship Id="rId10" Type="http://schemas.openxmlformats.org/officeDocument/2006/relationships/diagramData" Target="../diagrams/data12.xml"/><Relationship Id="rId4" Type="http://schemas.microsoft.com/office/2007/relationships/hdphoto" Target="../media/hdphoto1.wdp"/><Relationship Id="rId9" Type="http://schemas.microsoft.com/office/2007/relationships/diagramDrawing" Target="../diagrams/drawing11.xml"/><Relationship Id="rId14" Type="http://schemas.microsoft.com/office/2007/relationships/diagramDrawing" Target="../diagrams/drawing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3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3.xml"/><Relationship Id="rId11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microsoft.com/office/2007/relationships/diagramDrawing" Target="../diagrams/drawing13.xml"/><Relationship Id="rId4" Type="http://schemas.microsoft.com/office/2007/relationships/hdphoto" Target="../media/hdphoto1.wdp"/><Relationship Id="rId9" Type="http://schemas.openxmlformats.org/officeDocument/2006/relationships/diagramColors" Target="../diagrams/colors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4.xml"/><Relationship Id="rId5" Type="http://schemas.openxmlformats.org/officeDocument/2006/relationships/image" Target="../media/image41.JPG"/><Relationship Id="rId10" Type="http://schemas.microsoft.com/office/2007/relationships/diagramDrawing" Target="../diagrams/drawing14.xml"/><Relationship Id="rId4" Type="http://schemas.microsoft.com/office/2007/relationships/hdphoto" Target="../media/hdphoto1.wdp"/><Relationship Id="rId9" Type="http://schemas.openxmlformats.org/officeDocument/2006/relationships/diagramColors" Target="../diagrams/colors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.png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microsoft.com/office/2007/relationships/hdphoto" Target="../media/hdphoto1.wdp"/><Relationship Id="rId9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12" Type="http://schemas.openxmlformats.org/officeDocument/2006/relationships/image" Target="../media/image6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11" Type="http://schemas.openxmlformats.org/officeDocument/2006/relationships/image" Target="../media/image60.jpg"/><Relationship Id="rId5" Type="http://schemas.openxmlformats.org/officeDocument/2006/relationships/image" Target="../media/image54.jpeg"/><Relationship Id="rId10" Type="http://schemas.openxmlformats.org/officeDocument/2006/relationships/image" Target="../media/image59.jpg"/><Relationship Id="rId4" Type="http://schemas.microsoft.com/office/2007/relationships/hdphoto" Target="../media/hdphoto1.wdp"/><Relationship Id="rId9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1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aro-lauzelle.be/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68.png"/><Relationship Id="rId4" Type="http://schemas.microsoft.com/office/2007/relationships/hdphoto" Target="../media/hdphoto1.wdp"/><Relationship Id="rId9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gif"/><Relationship Id="rId11" Type="http://schemas.openxmlformats.org/officeDocument/2006/relationships/diagramColors" Target="../diagrams/colors1.xml"/><Relationship Id="rId5" Type="http://schemas.openxmlformats.org/officeDocument/2006/relationships/image" Target="../media/image5.jpg"/><Relationship Id="rId10" Type="http://schemas.openxmlformats.org/officeDocument/2006/relationships/diagramQuickStyle" Target="../diagrams/quickStyle1.xml"/><Relationship Id="rId4" Type="http://schemas.microsoft.com/office/2007/relationships/hdphoto" Target="../media/hdphoto1.wdp"/><Relationship Id="rId9" Type="http://schemas.openxmlformats.org/officeDocument/2006/relationships/diagramLayout" Target="../diagrams/layout1.xml"/><Relationship Id="rId1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xmlns="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" y="-261257"/>
            <a:ext cx="12190125" cy="7380514"/>
          </a:xfrm>
        </p:spPr>
      </p:pic>
      <p:grpSp>
        <p:nvGrpSpPr>
          <p:cNvPr id="3" name="Group 2" descr="decorative element">
            <a:extLst>
              <a:ext uri="{FF2B5EF4-FFF2-40B4-BE49-F238E27FC236}">
                <a16:creationId xmlns:a16="http://schemas.microsoft.com/office/drawing/2014/main" xmlns="" id="{B96D2D9B-E0B9-499F-9404-108DB59E4502}"/>
              </a:ext>
            </a:extLst>
          </p:cNvPr>
          <p:cNvGrpSpPr/>
          <p:nvPr/>
        </p:nvGrpSpPr>
        <p:grpSpPr>
          <a:xfrm>
            <a:off x="-130630" y="0"/>
            <a:ext cx="7087686" cy="6858000"/>
            <a:chOff x="-130630" y="0"/>
            <a:chExt cx="708768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xmlns="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6577883-A694-450C-A2C7-C9C8A85D9915}"/>
                </a:ext>
              </a:extLst>
            </p:cNvPr>
            <p:cNvSpPr/>
            <p:nvPr/>
          </p:nvSpPr>
          <p:spPr>
            <a:xfrm flipH="1" flipV="1">
              <a:off x="-130630" y="4705893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31" name="Title 30">
            <a:extLst>
              <a:ext uri="{FF2B5EF4-FFF2-40B4-BE49-F238E27FC236}">
                <a16:creationId xmlns:a16="http://schemas.microsoft.com/office/drawing/2014/main" xmlns="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180" y="914400"/>
            <a:ext cx="5330038" cy="340448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FR" sz="4800" b="1" cap="small" noProof="0" dirty="0" smtClean="0"/>
              <a:t>Athénée royal </a:t>
            </a:r>
            <a:br>
              <a:rPr lang="fr-FR" sz="4800" b="1" cap="small" noProof="0" dirty="0" smtClean="0"/>
            </a:br>
            <a:r>
              <a:rPr lang="fr-FR" sz="4800" b="1" cap="small" noProof="0" dirty="0" smtClean="0"/>
              <a:t>Paul Delvaux</a:t>
            </a:r>
            <a:r>
              <a:rPr lang="fr-FR" sz="1000" b="1" cap="small" noProof="0" dirty="0" smtClean="0"/>
              <a:t/>
            </a:r>
            <a:br>
              <a:rPr lang="fr-FR" sz="1000" b="1" cap="small" noProof="0" dirty="0" smtClean="0"/>
            </a:br>
            <a:r>
              <a:rPr lang="fr-FR" sz="1000" noProof="0" dirty="0" smtClean="0">
                <a:latin typeface="Calibri" panose="020F0502020204030204" pitchFamily="34" charset="0"/>
              </a:rPr>
              <a:t>~</a:t>
            </a:r>
            <a:r>
              <a:rPr lang="fr-FR" noProof="0" dirty="0" smtClean="0"/>
              <a:t/>
            </a:r>
            <a:br>
              <a:rPr lang="fr-FR" noProof="0" dirty="0" smtClean="0"/>
            </a:br>
            <a:r>
              <a:rPr lang="fr-FR" noProof="0" dirty="0" smtClean="0"/>
              <a:t>Ottignies – LLN</a:t>
            </a:r>
            <a:br>
              <a:rPr lang="fr-FR" noProof="0" dirty="0" smtClean="0"/>
            </a:br>
            <a:r>
              <a:rPr lang="fr-FR" sz="1000" noProof="0" dirty="0" smtClean="0">
                <a:latin typeface="Calibri" panose="020F0502020204030204" pitchFamily="34" charset="0"/>
              </a:rPr>
              <a:t>~</a:t>
            </a:r>
            <a:r>
              <a:rPr lang="fr-FR" noProof="0" dirty="0" smtClean="0"/>
              <a:t/>
            </a:r>
            <a:br>
              <a:rPr lang="fr-FR" noProof="0" dirty="0" smtClean="0"/>
            </a:br>
            <a:r>
              <a:rPr lang="fr-FR" noProof="0" dirty="0" smtClean="0"/>
              <a:t>antenne de Lauzelle</a:t>
            </a:r>
            <a:endParaRPr lang="fr-FR" noProof="0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xmlns="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180" y="4801485"/>
            <a:ext cx="5049510" cy="521208"/>
          </a:xfrm>
        </p:spPr>
        <p:txBody>
          <a:bodyPr/>
          <a:lstStyle/>
          <a:p>
            <a:r>
              <a:rPr lang="fr-FR" sz="4400" b="1" noProof="0" dirty="0" smtClean="0">
                <a:latin typeface="+mj-lt"/>
              </a:rPr>
              <a:t>Bienvenue</a:t>
            </a:r>
            <a:endParaRPr lang="fr-FR" b="1" noProof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98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10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39270" y="1465763"/>
            <a:ext cx="11228416" cy="407184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fr-FR" sz="2000" b="1" noProof="0" dirty="0" smtClean="0">
                <a:solidFill>
                  <a:schemeClr val="accent2"/>
                </a:solidFill>
                <a:latin typeface="+mj-lt"/>
              </a:rPr>
              <a:t>L’élève, ACTEUR dans le fonctionnement de l’école → </a:t>
            </a:r>
            <a:r>
              <a:rPr lang="fr-FR" sz="2000" b="1" cap="all" noProof="0" dirty="0" smtClean="0">
                <a:solidFill>
                  <a:schemeClr val="accent2"/>
                </a:solidFill>
                <a:latin typeface="+mj-lt"/>
              </a:rPr>
              <a:t>Conseils &amp; commissions</a:t>
            </a:r>
            <a:endParaRPr lang="fr-FR" noProof="0" dirty="0" smtClean="0"/>
          </a:p>
          <a:p>
            <a:pPr fontAlgn="base"/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Notre projet pédagogique</a:t>
            </a:r>
            <a:endParaRPr lang="fr-FR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674345" y="2639619"/>
            <a:ext cx="2379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conseil de LA classe</a:t>
            </a: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28122" y="2639619"/>
            <a:ext cx="1995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conseil commun</a:t>
            </a: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381586" y="3834665"/>
            <a:ext cx="5450911" cy="1711669"/>
            <a:chOff x="3381586" y="3834665"/>
            <a:chExt cx="5450911" cy="171166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60" y="3834665"/>
              <a:ext cx="2556937" cy="1711669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586" y="3834665"/>
              <a:ext cx="2508595" cy="1679307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0021692" y="2638651"/>
            <a:ext cx="178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conseil d’école</a:t>
            </a: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724335975"/>
              </p:ext>
            </p:extLst>
          </p:nvPr>
        </p:nvGraphicFramePr>
        <p:xfrm>
          <a:off x="439270" y="2988945"/>
          <a:ext cx="1134633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9270" y="2014701"/>
            <a:ext cx="1136888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2"/>
                </a:solidFill>
                <a:latin typeface="+mj-lt"/>
              </a:rPr>
              <a:t>Les CONSEILS</a:t>
            </a:r>
            <a:endParaRPr lang="fr-FR" sz="24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92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3EE797-1FA1-40A2-AF48-112233B14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>
                                            <p:graphicEl>
                                              <a:dgm id="{A93EE797-1FA1-40A2-AF48-112233B146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CDB28ED-BA3D-4FC8-B68A-FDAEC59A1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>
                                            <p:graphicEl>
                                              <a:dgm id="{8CDB28ED-BA3D-4FC8-B68A-FDAEC59A1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D96C322-CC22-4951-A277-800AF4A98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>
                                            <p:graphicEl>
                                              <a:dgm id="{3D96C322-CC22-4951-A277-800AF4A984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E64A494-5EB6-46F0-A121-C95B2EF0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>
                                            <p:graphicEl>
                                              <a:dgm id="{7E64A494-5EB6-46F0-A121-C95B2EF0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Graphic spid="18" grpId="0" uiExpand="1">
        <p:bldSub>
          <a:bldDgm bld="one"/>
        </p:bldSub>
      </p:bldGraphic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11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Notre projet pédagogique</a:t>
            </a:r>
            <a:endParaRPr lang="fr-FR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648945" y="1487591"/>
            <a:ext cx="2379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conseil de LA classe</a:t>
            </a: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28122" y="1487591"/>
            <a:ext cx="1995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conseil commun</a:t>
            </a: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96292" y="1487591"/>
            <a:ext cx="178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conseil d’école</a:t>
            </a: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553311528"/>
              </p:ext>
            </p:extLst>
          </p:nvPr>
        </p:nvGraphicFramePr>
        <p:xfrm>
          <a:off x="439270" y="1760393"/>
          <a:ext cx="11368889" cy="4428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567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A93EE797-1FA1-40A2-AF48-112233B14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>
                                            <p:graphicEl>
                                              <a:dgm id="{A93EE797-1FA1-40A2-AF48-112233B146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8CDB28ED-BA3D-4FC8-B68A-FDAEC59A1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>
                                            <p:graphicEl>
                                              <a:dgm id="{8CDB28ED-BA3D-4FC8-B68A-FDAEC59A1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D96C322-CC22-4951-A277-800AF4A98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>
                                            <p:graphicEl>
                                              <a:dgm id="{3D96C322-CC22-4951-A277-800AF4A984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7E64A494-5EB6-46F0-A121-C95B2EF0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graphicEl>
                                              <a:dgm id="{7E64A494-5EB6-46F0-A121-C95B2EF0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12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Notre projet pédagogique</a:t>
            </a:r>
            <a:endParaRPr lang="fr-FR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648945" y="1487591"/>
            <a:ext cx="2379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conseil de LA classe</a:t>
            </a: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28122" y="1487591"/>
            <a:ext cx="1995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conseil commun</a:t>
            </a: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96292" y="1487591"/>
            <a:ext cx="178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conseil d’école</a:t>
            </a:r>
            <a:endParaRPr lang="fr-F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613368802"/>
              </p:ext>
            </p:extLst>
          </p:nvPr>
        </p:nvGraphicFramePr>
        <p:xfrm>
          <a:off x="290287" y="1925201"/>
          <a:ext cx="11901713" cy="4259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550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93EE797-1FA1-40A2-AF48-112233B14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graphicEl>
                                              <a:dgm id="{A93EE797-1FA1-40A2-AF48-112233B146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8CDB28ED-BA3D-4FC8-B68A-FDAEC59A1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graphicEl>
                                              <a:dgm id="{8CDB28ED-BA3D-4FC8-B68A-FDAEC59A1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D96C322-CC22-4951-A277-800AF4A98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graphicEl>
                                              <a:dgm id="{3D96C322-CC22-4951-A277-800AF4A984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7E64A494-5EB6-46F0-A121-C95B2EF0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graphicEl>
                                              <a:dgm id="{7E64A494-5EB6-46F0-A121-C95B2EF0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13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Notre projet pédagogique</a:t>
            </a:r>
            <a:endParaRPr lang="fr-FR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9270" y="1384773"/>
            <a:ext cx="1125291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solidFill>
                <a:schemeClr val="accent2"/>
              </a:solidFill>
              <a:latin typeface="+mj-lt"/>
            </a:endParaRPr>
          </a:p>
          <a:p>
            <a:endParaRPr lang="fr-FR" dirty="0" smtClean="0">
              <a:solidFill>
                <a:schemeClr val="accent2"/>
              </a:solidFill>
              <a:latin typeface="+mj-lt"/>
            </a:endParaRPr>
          </a:p>
          <a:p>
            <a:endParaRPr lang="fr-FR" dirty="0" smtClean="0">
              <a:solidFill>
                <a:schemeClr val="accent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Au début de l’année, il établit :	</a:t>
            </a:r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 contrat social</a:t>
            </a:r>
          </a:p>
          <a:p>
            <a:pPr lvl="8"/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&amp;</a:t>
            </a:r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lvl="8"/>
            <a:r>
              <a:rPr lang="fr-F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 contrat du temps de midi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Dans le courant de l’année, il suit l’ordre du jour fixé par le conseil d’école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chemeClr val="accent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chemeClr val="accent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9270" y="1456055"/>
            <a:ext cx="1136888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2"/>
                </a:solidFill>
                <a:latin typeface="+mj-lt"/>
              </a:rPr>
              <a:t>Le conseil de LA classe</a:t>
            </a:r>
            <a:endParaRPr lang="fr-FR" sz="24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5" descr="exemple ordre du jour.pdf - Adobe Acrobat Reader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2" t="21702" r="45105" b="14013"/>
          <a:stretch/>
        </p:blipFill>
        <p:spPr>
          <a:xfrm>
            <a:off x="8636000" y="2144959"/>
            <a:ext cx="2937934" cy="400135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66" y="3881266"/>
            <a:ext cx="3416469" cy="2287058"/>
          </a:xfrm>
          <a:prstGeom prst="rect">
            <a:avLst/>
          </a:prstGeom>
        </p:spPr>
      </p:pic>
      <p:pic>
        <p:nvPicPr>
          <p:cNvPr id="8" name="Picture 7" descr="exemple ordre du jour.pdf - Adobe Acrobat Reader DC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1673" r="28194" b="25519"/>
          <a:stretch/>
        </p:blipFill>
        <p:spPr>
          <a:xfrm>
            <a:off x="821740" y="3779007"/>
            <a:ext cx="5254864" cy="253513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991548" y="4899452"/>
            <a:ext cx="251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2"/>
                </a:solidFill>
                <a:latin typeface="+mj-lt"/>
              </a:rPr>
              <a:t>l’élève en prend note dans sa farde de conseil</a:t>
            </a:r>
            <a:endParaRPr lang="fr-FR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54117" y="4542878"/>
            <a:ext cx="1665433" cy="279313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Oval 20"/>
          <p:cNvSpPr/>
          <p:nvPr/>
        </p:nvSpPr>
        <p:spPr>
          <a:xfrm>
            <a:off x="994844" y="5000079"/>
            <a:ext cx="1665433" cy="279313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Right Brace 45"/>
          <p:cNvSpPr/>
          <p:nvPr/>
        </p:nvSpPr>
        <p:spPr>
          <a:xfrm flipH="1">
            <a:off x="8415977" y="4734437"/>
            <a:ext cx="220022" cy="945007"/>
          </a:xfrm>
          <a:prstGeom prst="rightBrace">
            <a:avLst>
              <a:gd name="adj1" fmla="val 35528"/>
              <a:gd name="adj2" fmla="val 50000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69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19" grpId="0" animBg="1"/>
      <p:bldP spid="19" grpId="1" animBg="1"/>
      <p:bldP spid="21" grpId="0" animBg="1"/>
      <p:bldP spid="21" grpId="1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14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Notre projet pédagogique</a:t>
            </a:r>
            <a:endParaRPr lang="fr-FR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9900" y="1410212"/>
            <a:ext cx="11252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L’élection des fonctions</a:t>
            </a:r>
          </a:p>
          <a:p>
            <a:endParaRPr lang="fr-FR" dirty="0" smtClean="0">
              <a:solidFill>
                <a:schemeClr val="accent2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le </a:t>
            </a:r>
            <a:r>
              <a:rPr lang="fr-FR" b="1" u="sng" dirty="0" smtClean="0">
                <a:solidFill>
                  <a:schemeClr val="accent2"/>
                </a:solidFill>
                <a:latin typeface="+mj-lt"/>
              </a:rPr>
              <a:t>président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 et le </a:t>
            </a:r>
            <a:r>
              <a:rPr lang="fr-FR" b="1" u="sng" dirty="0" smtClean="0">
                <a:solidFill>
                  <a:schemeClr val="accent2"/>
                </a:solidFill>
                <a:latin typeface="+mj-lt"/>
              </a:rPr>
              <a:t>secrétaire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 :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élu pour une période déterminée : 2 semaines au 1</a:t>
            </a:r>
            <a:r>
              <a:rPr lang="fr-FR" baseline="30000" dirty="0" smtClean="0">
                <a:solidFill>
                  <a:schemeClr val="accent2"/>
                </a:solidFill>
                <a:latin typeface="+mj-lt"/>
              </a:rPr>
              <a:t>er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 d° ; 4 au 2</a:t>
            </a:r>
            <a:r>
              <a:rPr lang="fr-FR" baseline="30000" dirty="0" smtClean="0">
                <a:solidFill>
                  <a:schemeClr val="accent2"/>
                </a:solidFill>
                <a:latin typeface="+mj-lt"/>
              </a:rPr>
              <a:t>e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 et 6 au 3</a:t>
            </a:r>
            <a:r>
              <a:rPr lang="fr-FR" baseline="30000" dirty="0" smtClean="0">
                <a:solidFill>
                  <a:schemeClr val="accent2"/>
                </a:solidFill>
                <a:latin typeface="+mj-lt"/>
              </a:rPr>
              <a:t>e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 ;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responsables du respect de l’ordre du jour, de la tenue du procès-verbal &amp; de « l’Obélix » (secrétaire) et de la bonne tenue de chaque conseil (président/avec l’aide du titulaire). </a:t>
            </a:r>
            <a:endParaRPr lang="fr-FR" dirty="0" smtClean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6584" y="3244702"/>
            <a:ext cx="4583942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+mj-lt"/>
              </a:rPr>
              <a:t>      Les autres « </a:t>
            </a:r>
            <a:r>
              <a:rPr lang="fr-FR" b="1" dirty="0" smtClean="0">
                <a:solidFill>
                  <a:schemeClr val="accent2"/>
                </a:solidFill>
                <a:latin typeface="+mj-lt"/>
              </a:rPr>
              <a:t>fonctions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 » prévues 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le facteur ou messager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le tableau noir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le tableau blanc (TV interactive en 2</a:t>
            </a:r>
            <a:r>
              <a:rPr lang="fr-FR" baseline="30000" dirty="0" smtClean="0">
                <a:solidFill>
                  <a:schemeClr val="accent2"/>
                </a:solidFill>
                <a:latin typeface="+mj-lt"/>
              </a:rPr>
              <a:t>e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le double journal de classe de la classe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l’afficheur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le gardien du temps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le broyeur de canettes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l’aide aux absents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le remplaçant des absents </a:t>
            </a:r>
          </a:p>
          <a:p>
            <a:pPr lvl="1"/>
            <a:endParaRPr lang="fr-FR" sz="800" dirty="0" smtClean="0">
              <a:solidFill>
                <a:schemeClr val="accent2"/>
              </a:solidFill>
              <a:latin typeface="+mj-lt"/>
            </a:endParaRPr>
          </a:p>
          <a:p>
            <a:pPr algn="r"/>
            <a:r>
              <a:rPr lang="fr-FR" sz="1600" dirty="0" smtClean="0">
                <a:solidFill>
                  <a:schemeClr val="accent2"/>
                </a:solidFill>
                <a:latin typeface="+mj-lt"/>
              </a:rPr>
              <a:t>! fonctions </a:t>
            </a:r>
            <a:r>
              <a:rPr lang="fr-FR" sz="16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↔ service</a:t>
            </a:r>
            <a:endParaRPr lang="fr-FR" sz="1600" dirty="0" smtClean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8" name="Picture 17" descr="FICHE DE FIN DE CONSEIL.doc [Compatibility Mode] - Wor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3" t="18709" r="36882" b="6453"/>
          <a:stretch/>
        </p:blipFill>
        <p:spPr>
          <a:xfrm>
            <a:off x="8976175" y="2911163"/>
            <a:ext cx="2555877" cy="378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0" name="Picture 19" descr="plan de la classe - groupes service.docx [Compatibility Mode] - Wor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t="20151" r="36953" b="13374"/>
          <a:stretch/>
        </p:blipFill>
        <p:spPr>
          <a:xfrm>
            <a:off x="8744138" y="3092405"/>
            <a:ext cx="2701951" cy="36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1" name="Picture 20" descr="plan de la classe - groupes service.docx [Compatibility Mode] - Wor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4" t="18277" r="35781" b="4579"/>
          <a:stretch/>
        </p:blipFill>
        <p:spPr>
          <a:xfrm>
            <a:off x="809048" y="3187236"/>
            <a:ext cx="2530093" cy="36000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2227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15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Notre projet pédagogique</a:t>
            </a:r>
            <a:endParaRPr lang="fr-FR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8389" y="1599655"/>
            <a:ext cx="1004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Le tour de parole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= après lecture du carnet “</a:t>
            </a:r>
            <a:r>
              <a:rPr lang="fr-FR" i="1" dirty="0" smtClean="0">
                <a:solidFill>
                  <a:schemeClr val="accent2"/>
                </a:solidFill>
                <a:latin typeface="+mj-lt"/>
              </a:rPr>
              <a:t>je voudrais qu’on en parle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”, prise de parole à tour de rôle</a:t>
            </a:r>
            <a:endParaRPr lang="fr-FR" sz="2000" dirty="0" smtClean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8122" y="4921347"/>
            <a:ext cx="5329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2"/>
                </a:solidFill>
                <a:latin typeface="+mj-lt"/>
              </a:rPr>
              <a:t>Je me sens 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2"/>
                </a:solidFill>
                <a:latin typeface="+mj-lt"/>
              </a:rPr>
              <a:t>J’évalue mes attitudes (face au travail / face aux autres) 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2"/>
                </a:solidFill>
                <a:latin typeface="+mj-lt"/>
              </a:rPr>
              <a:t>Je réfléchis sur l’objectif de la semaine 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2"/>
                </a:solidFill>
                <a:latin typeface="+mj-lt"/>
              </a:rPr>
              <a:t>J’adresse ou non un coup de colère/de chapeau 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2"/>
                </a:solidFill>
                <a:latin typeface="+mj-lt"/>
              </a:rPr>
              <a:t>J’ajoute une remarque éventuelle.</a:t>
            </a:r>
            <a:endParaRPr lang="fr-FR" sz="16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5" descr="Tour de parole.docx - Wor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17946" r="21027" b="5506"/>
          <a:stretch/>
        </p:blipFill>
        <p:spPr>
          <a:xfrm>
            <a:off x="896499" y="2081120"/>
            <a:ext cx="5900277" cy="4140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Image 4" descr="Une image contenant personne, intérieur, mur, plafond&#10;&#10;Description générée automatiquement">
            <a:extLst>
              <a:ext uri="{FF2B5EF4-FFF2-40B4-BE49-F238E27FC236}">
                <a16:creationId xmlns:a16="http://schemas.microsoft.com/office/drawing/2014/main" xmlns="" id="{5A104369-0C78-4935-AE4D-06516A48D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39" y="2069532"/>
            <a:ext cx="5005013" cy="281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181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16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Notre projet pédagogique</a:t>
            </a:r>
            <a:endParaRPr lang="fr-FR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5146" y="2021113"/>
            <a:ext cx="1136301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= groupe d’élèves qui se réunissent autour d’un projet commun</a:t>
            </a:r>
          </a:p>
          <a:p>
            <a:endParaRPr lang="fr-FR" dirty="0" smtClean="0">
              <a:solidFill>
                <a:schemeClr val="accent2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2"/>
                </a:solidFill>
                <a:latin typeface="+mj-lt"/>
              </a:rPr>
              <a:t>volontaires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 de toutes les années (de la 1</a:t>
            </a:r>
            <a:r>
              <a:rPr lang="fr-FR" baseline="30000" dirty="0" smtClean="0">
                <a:solidFill>
                  <a:schemeClr val="accent2"/>
                </a:solidFill>
                <a:latin typeface="+mj-lt"/>
              </a:rPr>
              <a:t>ère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 à la </a:t>
            </a:r>
            <a:r>
              <a:rPr lang="fr-FR" dirty="0" err="1" smtClean="0">
                <a:solidFill>
                  <a:schemeClr val="accent2"/>
                </a:solidFill>
                <a:latin typeface="+mj-lt"/>
              </a:rPr>
              <a:t>rhéto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réunion à une heure et un rythme propres à chacune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large autonomie de fonctionnement (président/secrétaire) &gt; souvent “chapeautée” par un professeur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autour d’un projet spécifique, de 4 grands types :</a:t>
            </a:r>
          </a:p>
          <a:p>
            <a:pPr marL="2114550" lvl="4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fonctionnement général</a:t>
            </a:r>
          </a:p>
          <a:p>
            <a:pPr marL="2114550" lvl="4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projet à caractère pédagogique</a:t>
            </a:r>
          </a:p>
          <a:p>
            <a:pPr marL="2114550" lvl="4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projet à caractère humanitaire</a:t>
            </a:r>
          </a:p>
          <a:p>
            <a:pPr marL="2114550" lvl="4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limité dans le temps</a:t>
            </a:r>
            <a:endParaRPr lang="fr-FR" dirty="0" smtClean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9270" y="1477227"/>
            <a:ext cx="1136888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2"/>
                </a:solidFill>
                <a:latin typeface="+mj-lt"/>
              </a:rPr>
              <a:t>Les COMMISSIONS</a:t>
            </a:r>
            <a:endParaRPr lang="fr-FR" sz="24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77" y="3760395"/>
            <a:ext cx="4302222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813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17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Notre projet pédagogique</a:t>
            </a:r>
            <a:endParaRPr lang="fr-FR" b="1" dirty="0"/>
          </a:p>
        </p:txBody>
      </p:sp>
      <p:pic>
        <p:nvPicPr>
          <p:cNvPr id="18" name="Image 4" descr="Une image contenant intérieur, personne, mur, plancher&#10;&#10;Description générée automatiquement">
            <a:extLst>
              <a:ext uri="{FF2B5EF4-FFF2-40B4-BE49-F238E27FC236}">
                <a16:creationId xmlns:a16="http://schemas.microsoft.com/office/drawing/2014/main" xmlns="" id="{807C7178-5CF2-4EB9-A006-7A19DBD71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3" y="1406479"/>
            <a:ext cx="2632500" cy="4680000"/>
          </a:xfrm>
          <a:prstGeom prst="rect">
            <a:avLst/>
          </a:prstGeom>
        </p:spPr>
      </p:pic>
      <p:pic>
        <p:nvPicPr>
          <p:cNvPr id="19" name="Image 7">
            <a:extLst>
              <a:ext uri="{FF2B5EF4-FFF2-40B4-BE49-F238E27FC236}">
                <a16:creationId xmlns:a16="http://schemas.microsoft.com/office/drawing/2014/main" xmlns="" id="{565EA7EE-CF65-4F1D-8CB2-21E9B953C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642" y="1406479"/>
            <a:ext cx="3510000" cy="4680000"/>
          </a:xfrm>
          <a:prstGeom prst="rect">
            <a:avLst/>
          </a:prstGeom>
        </p:spPr>
      </p:pic>
      <p:pic>
        <p:nvPicPr>
          <p:cNvPr id="20" name="Picture 2" descr="Gerelateerde afbeeld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858" y="1209787"/>
            <a:ext cx="1368883" cy="102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9">
            <a:extLst>
              <a:ext uri="{FF2B5EF4-FFF2-40B4-BE49-F238E27FC236}">
                <a16:creationId xmlns:a16="http://schemas.microsoft.com/office/drawing/2014/main" xmlns="" id="{176BCD4C-C2A9-4D4D-B58B-1C043C956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597184" y="822122"/>
            <a:ext cx="3510000" cy="468000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219037"/>
              </p:ext>
            </p:extLst>
          </p:nvPr>
        </p:nvGraphicFramePr>
        <p:xfrm>
          <a:off x="7031234" y="5041310"/>
          <a:ext cx="4654884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1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16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16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4264">
                <a:tc>
                  <a:txBody>
                    <a:bodyPr/>
                    <a:lstStyle/>
                    <a:p>
                      <a:pPr algn="ctr"/>
                      <a:r>
                        <a:rPr lang="fr-BE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magasin</a:t>
                      </a:r>
                      <a:endParaRPr lang="nl-BE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b="1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écologie</a:t>
                      </a:r>
                      <a:endParaRPr lang="nl-BE" sz="1600" b="1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ludothèque</a:t>
                      </a:r>
                      <a:endParaRPr lang="nl-BE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264">
                <a:tc>
                  <a:txBody>
                    <a:bodyPr/>
                    <a:lstStyle/>
                    <a:p>
                      <a:pPr algn="ctr"/>
                      <a:r>
                        <a:rPr lang="fr-BE" sz="1600" b="1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radio</a:t>
                      </a:r>
                      <a:endParaRPr lang="nl-BE" sz="1600" b="1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fêtes</a:t>
                      </a:r>
                      <a:endParaRPr lang="nl-BE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b="1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roses</a:t>
                      </a:r>
                      <a:endParaRPr lang="nl-BE" sz="1600" b="1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264">
                <a:tc>
                  <a:txBody>
                    <a:bodyPr/>
                    <a:lstStyle/>
                    <a:p>
                      <a:pPr algn="ctr"/>
                      <a:r>
                        <a:rPr lang="fr-BE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Amnesty</a:t>
                      </a:r>
                      <a:endParaRPr lang="nl-BE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b="1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Oxfam</a:t>
                      </a:r>
                      <a:endParaRPr lang="nl-BE" sz="1600" b="1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etc.</a:t>
                      </a:r>
                      <a:endParaRPr lang="nl-BE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9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Titre</a:t>
            </a:r>
            <a:endParaRPr lang="fr-FR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38" y="155541"/>
            <a:ext cx="8019400" cy="62739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83180" y="509488"/>
            <a:ext cx="7155180" cy="5170380"/>
          </a:xfrm>
        </p:spPr>
        <p:txBody>
          <a:bodyPr/>
          <a:lstStyle/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Programme de la soirée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1. L’ARO -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2. Notre projet pédagogique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3. L’évaluation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4. L’élève en difficulté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5. Une scolarité complète à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6. Une journée type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7. Quelques activités de l’école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8. Le rôle du parent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À vous la parole !</a:t>
            </a:r>
          </a:p>
          <a:p>
            <a:pPr algn="ctr"/>
            <a:endParaRPr lang="fr-FR" sz="800" b="1" noProof="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1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19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L’évaluation</a:t>
            </a:r>
            <a:endParaRPr lang="fr-FR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39270" y="1427907"/>
            <a:ext cx="1160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continue (formative / certificative)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diverse et variée (contrôles, devoirs, bilans… / évaluation chiffrée, par lettres, code couleurs…)</a:t>
            </a:r>
            <a:endParaRPr lang="fr-FR" dirty="0"/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137315092"/>
              </p:ext>
            </p:extLst>
          </p:nvPr>
        </p:nvGraphicFramePr>
        <p:xfrm>
          <a:off x="814487" y="2119444"/>
          <a:ext cx="10639511" cy="2215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84200" y="4381137"/>
            <a:ext cx="10096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    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Toutes ces évaluations rendent compte… </a:t>
            </a:r>
            <a:endParaRPr lang="fr-FR" sz="2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4700" y="5763568"/>
            <a:ext cx="1091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→ N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ous permettent d’établir </a:t>
            </a:r>
            <a:r>
              <a:rPr lang="fr-FR" sz="2800" b="1" u="sng" dirty="0" smtClean="0">
                <a:solidFill>
                  <a:schemeClr val="accent2"/>
                </a:solidFill>
                <a:latin typeface="+mj-lt"/>
              </a:rPr>
              <a:t>le BULLETIN</a:t>
            </a:r>
            <a:r>
              <a:rPr lang="fr-FR" sz="2000" b="1" dirty="0" smtClean="0">
                <a:solidFill>
                  <a:schemeClr val="accent2"/>
                </a:solidFill>
                <a:latin typeface="+mj-lt"/>
              </a:rPr>
              <a:t> 		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(= document OFFICIEL de référence)</a:t>
            </a:r>
            <a:endParaRPr lang="fr-FR" sz="2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4700" y="4848210"/>
            <a:ext cx="774065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de la progression des apprentissages = les </a:t>
            </a:r>
            <a:r>
              <a:rPr lang="fr-FR" u="sng" dirty="0" smtClean="0">
                <a:solidFill>
                  <a:schemeClr val="bg1"/>
                </a:solidFill>
              </a:rPr>
              <a:t>compétences disciplinaires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(socles de compétences au 1</a:t>
            </a:r>
            <a:r>
              <a:rPr lang="fr-FR" baseline="30000" dirty="0" smtClean="0">
                <a:solidFill>
                  <a:schemeClr val="bg1"/>
                </a:solidFill>
              </a:rPr>
              <a:t>er</a:t>
            </a:r>
            <a:r>
              <a:rPr lang="fr-FR" dirty="0" smtClean="0">
                <a:solidFill>
                  <a:schemeClr val="bg1"/>
                </a:solidFill>
              </a:rPr>
              <a:t> d° / compétences terminales aux 2</a:t>
            </a:r>
            <a:r>
              <a:rPr lang="fr-FR" baseline="30000" dirty="0" smtClean="0">
                <a:solidFill>
                  <a:schemeClr val="bg1"/>
                </a:solidFill>
              </a:rPr>
              <a:t>e</a:t>
            </a:r>
            <a:r>
              <a:rPr lang="fr-FR" dirty="0" smtClean="0">
                <a:solidFill>
                  <a:schemeClr val="bg1"/>
                </a:solidFill>
              </a:rPr>
              <a:t> et 3</a:t>
            </a:r>
            <a:r>
              <a:rPr lang="fr-FR" baseline="30000" dirty="0" smtClean="0">
                <a:solidFill>
                  <a:schemeClr val="bg1"/>
                </a:solidFill>
              </a:rPr>
              <a:t>e</a:t>
            </a:r>
            <a:r>
              <a:rPr lang="fr-FR" dirty="0" smtClean="0">
                <a:solidFill>
                  <a:schemeClr val="bg1"/>
                </a:solidFill>
              </a:rPr>
              <a:t> d°)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15426" y="4847907"/>
            <a:ext cx="26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2"/>
                </a:solidFill>
              </a:rPr>
              <a:t>de </a:t>
            </a:r>
            <a:r>
              <a:rPr lang="fr-FR" u="sng" dirty="0" smtClean="0">
                <a:solidFill>
                  <a:schemeClr val="accent2"/>
                </a:solidFill>
              </a:rPr>
              <a:t>l’implication</a:t>
            </a:r>
            <a:r>
              <a:rPr lang="fr-FR" dirty="0" smtClean="0">
                <a:solidFill>
                  <a:schemeClr val="accent2"/>
                </a:solidFill>
              </a:rPr>
              <a:t> de l’élève </a:t>
            </a:r>
            <a:r>
              <a:rPr lang="fr-FR" u="sng" dirty="0" smtClean="0">
                <a:solidFill>
                  <a:schemeClr val="accent2"/>
                </a:solidFill>
              </a:rPr>
              <a:t>dans le projet </a:t>
            </a:r>
            <a:r>
              <a:rPr lang="fr-FR" dirty="0" smtClean="0">
                <a:solidFill>
                  <a:schemeClr val="accent2"/>
                </a:solidFill>
              </a:rPr>
              <a:t>de l’école</a:t>
            </a:r>
            <a:endParaRPr lang="fr-F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8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473334FC-0011-4D36-937E-715970042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>
                                            <p:graphicEl>
                                              <a:dgm id="{473334FC-0011-4D36-937E-715970042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14A21127-6F8C-453C-98B2-F29A7A626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>
                                            <p:graphicEl>
                                              <a:dgm id="{14A21127-6F8C-453C-98B2-F29A7A6268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0912B13-51D9-4669-9DC3-9D1D211AB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>
                                            <p:graphicEl>
                                              <a:dgm id="{50912B13-51D9-4669-9DC3-9D1D211AB1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D1C6BA7A-9B24-4492-AE0C-F02D546F1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>
                                            <p:graphicEl>
                                              <a:dgm id="{D1C6BA7A-9B24-4492-AE0C-F02D546F1F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80FF4557-583B-41DA-8621-7318F1F21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>
                                            <p:graphicEl>
                                              <a:dgm id="{80FF4557-583B-41DA-8621-7318F1F211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774D534-AEB3-41E3-AEAD-2A7F1D3B5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>
                                            <p:graphicEl>
                                              <a:dgm id="{5774D534-AEB3-41E3-AEAD-2A7F1D3B53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468ED9E-24D7-44B0-BA3B-458D81EEE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>
                                            <p:graphicEl>
                                              <a:dgm id="{3468ED9E-24D7-44B0-BA3B-458D81EEE1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 uiExpand="1">
        <p:bldSub>
          <a:bldDgm bld="one"/>
        </p:bldSub>
      </p:bldGraphic>
      <p:bldP spid="23" grpId="0"/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2</a:t>
            </a:fld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t="4899" r="11857" b="53226"/>
          <a:stretch/>
        </p:blipFill>
        <p:spPr>
          <a:xfrm rot="10800000">
            <a:off x="1991114" y="399087"/>
            <a:ext cx="8209771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36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20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L’évaluation</a:t>
            </a:r>
            <a:endParaRPr lang="fr-FR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9270" y="1373639"/>
            <a:ext cx="11607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 smtClean="0">
                <a:solidFill>
                  <a:schemeClr val="accent2"/>
                </a:solidFill>
                <a:latin typeface="+mj-lt"/>
              </a:rPr>
              <a:t>le </a:t>
            </a:r>
            <a:r>
              <a:rPr lang="fr-FR" sz="2800" b="1" dirty="0" smtClean="0">
                <a:solidFill>
                  <a:schemeClr val="accent2"/>
                </a:solidFill>
                <a:latin typeface="+mj-lt"/>
              </a:rPr>
              <a:t>BULLETIN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endParaRPr lang="fr-FR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124948"/>
              </p:ext>
            </p:extLst>
          </p:nvPr>
        </p:nvGraphicFramePr>
        <p:xfrm>
          <a:off x="775423" y="2008542"/>
          <a:ext cx="10837052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185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185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2400" dirty="0" smtClean="0">
                          <a:latin typeface="+mj-lt"/>
                        </a:rPr>
                        <a:t>au </a:t>
                      </a:r>
                      <a:r>
                        <a:rPr lang="nl-BE" sz="2400" dirty="0" err="1" smtClean="0">
                          <a:latin typeface="+mj-lt"/>
                        </a:rPr>
                        <a:t>degré</a:t>
                      </a:r>
                      <a:r>
                        <a:rPr lang="nl-BE" sz="2400" dirty="0" smtClean="0">
                          <a:latin typeface="+mj-lt"/>
                        </a:rPr>
                        <a:t> inférieur (DI)</a:t>
                      </a:r>
                      <a:r>
                        <a:rPr lang="nl-BE" sz="2400" baseline="0" dirty="0" smtClean="0">
                          <a:latin typeface="+mj-lt"/>
                        </a:rPr>
                        <a:t> = </a:t>
                      </a:r>
                      <a:r>
                        <a:rPr lang="nl-BE" sz="2400" dirty="0" smtClean="0">
                          <a:latin typeface="+mj-lt"/>
                        </a:rPr>
                        <a:t>1-2-3</a:t>
                      </a:r>
                      <a:endParaRPr lang="nl-BE" sz="24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 smtClean="0">
                          <a:latin typeface="+mj-lt"/>
                        </a:rPr>
                        <a:t>au </a:t>
                      </a:r>
                      <a:r>
                        <a:rPr lang="nl-BE" sz="2400" dirty="0" err="1" smtClean="0">
                          <a:latin typeface="+mj-lt"/>
                        </a:rPr>
                        <a:t>degré</a:t>
                      </a:r>
                      <a:r>
                        <a:rPr lang="nl-BE" sz="2400" dirty="0" smtClean="0">
                          <a:latin typeface="+mj-lt"/>
                        </a:rPr>
                        <a:t> supérieur</a:t>
                      </a:r>
                      <a:r>
                        <a:rPr lang="nl-BE" sz="2400" baseline="0" dirty="0" smtClean="0">
                          <a:latin typeface="+mj-lt"/>
                        </a:rPr>
                        <a:t> (DS) = </a:t>
                      </a:r>
                      <a:r>
                        <a:rPr lang="nl-BE" sz="2400" dirty="0" smtClean="0">
                          <a:latin typeface="+mj-lt"/>
                        </a:rPr>
                        <a:t>4-5-6</a:t>
                      </a:r>
                      <a:endParaRPr lang="nl-BE" sz="24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00100" lvl="1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nl-BE" sz="24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3 bulletins</a:t>
                      </a:r>
                    </a:p>
                    <a:p>
                      <a:pPr marL="800100" lvl="1" indent="-342900" algn="l">
                        <a:buFont typeface="Wingdings" panose="05000000000000000000" pitchFamily="2" charset="2"/>
                        <a:buChar char="ü"/>
                      </a:pPr>
                      <a:endParaRPr lang="nl-BE" sz="18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  <a:p>
                      <a:pPr marL="800100" lvl="1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à la fin de </a:t>
                      </a:r>
                      <a:r>
                        <a:rPr lang="nl-BE" sz="1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chaque</a:t>
                      </a: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période (</a:t>
                      </a:r>
                      <a:r>
                        <a:rPr lang="nl-BE" sz="1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trimestre</a:t>
                      </a: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)</a:t>
                      </a:r>
                    </a:p>
                    <a:p>
                      <a:pPr marL="800100" lvl="1" indent="-342900" algn="l">
                        <a:buFont typeface="Wingdings" panose="05000000000000000000" pitchFamily="2" charset="2"/>
                        <a:buChar char="ü"/>
                      </a:pPr>
                      <a:endParaRPr lang="nl-BE" sz="18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  <a:p>
                      <a:pPr marL="457200" lvl="1" indent="0" algn="l">
                        <a:buFont typeface="Wingdings" panose="05000000000000000000" pitchFamily="2" charset="2"/>
                        <a:buNone/>
                      </a:pPr>
                      <a:endParaRPr lang="nl-BE" sz="18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  <a:p>
                      <a:pPr marL="800100" lvl="1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nl-BE" sz="1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suivis</a:t>
                      </a: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1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d’une</a:t>
                      </a: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rencontre </a:t>
                      </a:r>
                      <a:r>
                        <a:rPr lang="nl-BE" sz="1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parents</a:t>
                      </a: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/titulaire</a:t>
                      </a:r>
                      <a:endParaRPr lang="nl-BE" sz="18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100" lvl="1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nl-BE" sz="24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4 bulletins</a:t>
                      </a:r>
                    </a:p>
                    <a:p>
                      <a:pPr marL="800100" lvl="1" indent="-342900" algn="l">
                        <a:buFont typeface="Wingdings" panose="05000000000000000000" pitchFamily="2" charset="2"/>
                        <a:buChar char="ü"/>
                      </a:pPr>
                      <a:endParaRPr lang="nl-BE" sz="18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  <a:p>
                      <a:pPr marL="800100" lvl="1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à la fin de </a:t>
                      </a:r>
                      <a:r>
                        <a:rPr lang="nl-BE" sz="1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chaque</a:t>
                      </a: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période (</a:t>
                      </a:r>
                      <a:r>
                        <a:rPr lang="nl-BE" sz="1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trimestre</a:t>
                      </a: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)</a:t>
                      </a:r>
                    </a:p>
                    <a:p>
                      <a:pPr marL="800100" lvl="1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nl-BE" sz="1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après</a:t>
                      </a: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les examens de </a:t>
                      </a:r>
                      <a:r>
                        <a:rPr lang="nl-BE" sz="1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décembre</a:t>
                      </a:r>
                      <a:endParaRPr lang="nl-BE" sz="18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  <a:p>
                      <a:pPr marL="800100" lvl="1" indent="-342900" algn="l">
                        <a:buFont typeface="Wingdings" panose="05000000000000000000" pitchFamily="2" charset="2"/>
                        <a:buChar char="ü"/>
                      </a:pPr>
                      <a:endParaRPr lang="nl-BE" sz="18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  <a:p>
                      <a:pPr marL="800100" lvl="1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nl-BE" sz="1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suivis</a:t>
                      </a: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1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d’une</a:t>
                      </a:r>
                      <a:r>
                        <a:rPr lang="nl-BE" sz="1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rencontre</a:t>
                      </a:r>
                      <a:r>
                        <a:rPr lang="nl-BE" sz="180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1800" baseline="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parents</a:t>
                      </a:r>
                      <a:r>
                        <a:rPr lang="nl-BE" sz="180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/</a:t>
                      </a:r>
                      <a:r>
                        <a:rPr lang="nl-BE" sz="1800" baseline="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professeurs</a:t>
                      </a:r>
                      <a:endParaRPr lang="nl-BE" sz="18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954285"/>
              </p:ext>
            </p:extLst>
          </p:nvPr>
        </p:nvGraphicFramePr>
        <p:xfrm>
          <a:off x="777399" y="4477856"/>
          <a:ext cx="10833100" cy="1584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165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16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2400" dirty="0" smtClean="0">
                          <a:latin typeface="+mj-lt"/>
                        </a:rPr>
                        <a:t>au 1</a:t>
                      </a:r>
                      <a:r>
                        <a:rPr lang="nl-BE" sz="2400" baseline="30000" dirty="0" smtClean="0">
                          <a:latin typeface="+mj-lt"/>
                        </a:rPr>
                        <a:t>er</a:t>
                      </a:r>
                      <a:r>
                        <a:rPr lang="nl-BE" sz="2400" dirty="0" smtClean="0">
                          <a:latin typeface="+mj-lt"/>
                        </a:rPr>
                        <a:t> </a:t>
                      </a:r>
                      <a:r>
                        <a:rPr lang="nl-BE" sz="2400" dirty="0" err="1" smtClean="0">
                          <a:latin typeface="+mj-lt"/>
                        </a:rPr>
                        <a:t>degré</a:t>
                      </a:r>
                      <a:r>
                        <a:rPr lang="nl-BE" sz="2400" dirty="0" smtClean="0">
                          <a:latin typeface="+mj-lt"/>
                        </a:rPr>
                        <a:t> (1-2)</a:t>
                      </a:r>
                      <a:endParaRPr lang="nl-BE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 err="1" smtClean="0">
                          <a:latin typeface="+mj-lt"/>
                        </a:rPr>
                        <a:t>aux</a:t>
                      </a:r>
                      <a:r>
                        <a:rPr lang="nl-BE" sz="2400" dirty="0" smtClean="0">
                          <a:latin typeface="+mj-lt"/>
                        </a:rPr>
                        <a:t> 2</a:t>
                      </a:r>
                      <a:r>
                        <a:rPr lang="nl-BE" sz="2400" baseline="30000" dirty="0" smtClean="0">
                          <a:latin typeface="+mj-lt"/>
                        </a:rPr>
                        <a:t>e</a:t>
                      </a:r>
                      <a:r>
                        <a:rPr lang="nl-BE" sz="2400" dirty="0" smtClean="0">
                          <a:latin typeface="+mj-lt"/>
                        </a:rPr>
                        <a:t> &amp; 3</a:t>
                      </a:r>
                      <a:r>
                        <a:rPr lang="nl-BE" sz="2400" baseline="30000" dirty="0" smtClean="0">
                          <a:latin typeface="+mj-lt"/>
                        </a:rPr>
                        <a:t>e</a:t>
                      </a:r>
                      <a:r>
                        <a:rPr lang="nl-BE" sz="2400" dirty="0" smtClean="0">
                          <a:latin typeface="+mj-lt"/>
                        </a:rPr>
                        <a:t> </a:t>
                      </a:r>
                      <a:r>
                        <a:rPr lang="nl-BE" sz="2400" dirty="0" err="1" smtClean="0">
                          <a:latin typeface="+mj-lt"/>
                        </a:rPr>
                        <a:t>degrés</a:t>
                      </a:r>
                      <a:r>
                        <a:rPr lang="nl-BE" sz="2400" dirty="0" smtClean="0">
                          <a:latin typeface="+mj-lt"/>
                        </a:rPr>
                        <a:t> (3-4-5-6)</a:t>
                      </a:r>
                      <a:endParaRPr lang="nl-BE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24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notes</a:t>
                      </a:r>
                      <a:r>
                        <a:rPr lang="nl-BE" sz="24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sous </a:t>
                      </a:r>
                      <a:r>
                        <a:rPr lang="nl-BE" sz="24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forme</a:t>
                      </a:r>
                      <a:r>
                        <a:rPr lang="nl-BE" sz="240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de lettres</a:t>
                      </a:r>
                    </a:p>
                    <a:p>
                      <a:pPr algn="ctr"/>
                      <a:r>
                        <a:rPr lang="nl-BE" sz="160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(</a:t>
                      </a:r>
                      <a:r>
                        <a:rPr lang="nl-BE" sz="1600" baseline="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traduisent</a:t>
                      </a:r>
                      <a:r>
                        <a:rPr lang="nl-BE" sz="160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1600" baseline="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le</a:t>
                      </a:r>
                      <a:r>
                        <a:rPr lang="nl-BE" sz="160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niveau de </a:t>
                      </a:r>
                      <a:r>
                        <a:rPr lang="nl-BE" sz="1600" baseline="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maîtrise</a:t>
                      </a:r>
                      <a:r>
                        <a:rPr lang="nl-BE" sz="160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des </a:t>
                      </a:r>
                      <a:r>
                        <a:rPr lang="nl-BE" sz="1600" baseline="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socles</a:t>
                      </a:r>
                      <a:r>
                        <a:rPr lang="nl-BE" sz="160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de </a:t>
                      </a:r>
                      <a:r>
                        <a:rPr lang="nl-BE" sz="1600" baseline="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compétences</a:t>
                      </a:r>
                      <a:r>
                        <a:rPr lang="nl-BE" sz="1600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)</a:t>
                      </a:r>
                    </a:p>
                    <a:p>
                      <a:pPr algn="ctr"/>
                      <a:r>
                        <a:rPr lang="nl-BE" sz="2800" b="1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+          </a:t>
                      </a:r>
                      <a:r>
                        <a:rPr lang="nl-BE" sz="2800" b="1" baseline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A-B-C</a:t>
                      </a:r>
                      <a:r>
                        <a:rPr lang="nl-BE" sz="2800" b="1" baseline="0" dirty="0" smtClean="0">
                          <a:solidFill>
                            <a:srgbClr val="FFC000"/>
                          </a:solidFill>
                          <a:latin typeface="+mj-lt"/>
                        </a:rPr>
                        <a:t>-</a:t>
                      </a:r>
                      <a:r>
                        <a:rPr lang="nl-BE" sz="2800" b="1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D-E          </a:t>
                      </a:r>
                      <a:r>
                        <a:rPr lang="nl-BE" sz="2800" b="1" baseline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-</a:t>
                      </a:r>
                      <a:endParaRPr lang="nl-BE" sz="2800" b="1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notes</a:t>
                      </a:r>
                      <a:r>
                        <a:rPr lang="nl-BE" sz="24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4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chiffrées</a:t>
                      </a:r>
                      <a:endParaRPr lang="nl-BE" sz="24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85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21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L’évaluation</a:t>
            </a:r>
            <a:endParaRPr lang="fr-FR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18184411"/>
              </p:ext>
            </p:extLst>
          </p:nvPr>
        </p:nvGraphicFramePr>
        <p:xfrm>
          <a:off x="-290589" y="1635835"/>
          <a:ext cx="6865561" cy="4453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ight Brace 12"/>
          <p:cNvSpPr/>
          <p:nvPr/>
        </p:nvSpPr>
        <p:spPr>
          <a:xfrm>
            <a:off x="5930750" y="1638271"/>
            <a:ext cx="657028" cy="4418142"/>
          </a:xfrm>
          <a:prstGeom prst="rightBrace">
            <a:avLst>
              <a:gd name="adj1" fmla="val 59943"/>
              <a:gd name="adj2" fmla="val 50000"/>
            </a:avLst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TextBox 26"/>
          <p:cNvSpPr txBox="1"/>
          <p:nvPr/>
        </p:nvSpPr>
        <p:spPr>
          <a:xfrm>
            <a:off x="6776421" y="1569175"/>
            <a:ext cx="540033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chemeClr val="accent2"/>
                </a:solidFill>
                <a:latin typeface="+mj-lt"/>
              </a:rPr>
              <a:t>PIA</a:t>
            </a:r>
          </a:p>
          <a:p>
            <a:endParaRPr lang="fr-FR" dirty="0" smtClean="0">
              <a:solidFill>
                <a:schemeClr val="accent2"/>
              </a:solidFill>
              <a:latin typeface="+mj-lt"/>
            </a:endParaRPr>
          </a:p>
          <a:p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= </a:t>
            </a:r>
            <a:r>
              <a:rPr lang="fr-FR" sz="2800" b="1" u="sng" dirty="0" smtClean="0">
                <a:solidFill>
                  <a:schemeClr val="accent2"/>
                </a:solidFill>
                <a:latin typeface="+mj-lt"/>
              </a:rPr>
              <a:t>P</a:t>
            </a:r>
            <a:r>
              <a:rPr lang="fr-FR" sz="2800" dirty="0" smtClean="0">
                <a:solidFill>
                  <a:schemeClr val="accent2"/>
                </a:solidFill>
                <a:latin typeface="+mj-lt"/>
              </a:rPr>
              <a:t>lan </a:t>
            </a:r>
            <a:r>
              <a:rPr lang="fr-FR" sz="2800" b="1" u="sng" dirty="0" smtClean="0">
                <a:solidFill>
                  <a:schemeClr val="accent2"/>
                </a:solidFill>
                <a:latin typeface="+mj-lt"/>
              </a:rPr>
              <a:t>I</a:t>
            </a:r>
            <a:r>
              <a:rPr lang="fr-FR" sz="2800" dirty="0" smtClean="0">
                <a:solidFill>
                  <a:schemeClr val="accent2"/>
                </a:solidFill>
                <a:latin typeface="+mj-lt"/>
              </a:rPr>
              <a:t>ndividuel d’</a:t>
            </a:r>
            <a:r>
              <a:rPr lang="fr-FR" sz="2800" b="1" u="sng" dirty="0" smtClean="0">
                <a:solidFill>
                  <a:schemeClr val="accent2"/>
                </a:solidFill>
                <a:latin typeface="+mj-lt"/>
              </a:rPr>
              <a:t>A</a:t>
            </a:r>
            <a:r>
              <a:rPr lang="fr-FR" sz="2800" dirty="0" smtClean="0">
                <a:solidFill>
                  <a:schemeClr val="accent2"/>
                </a:solidFill>
                <a:latin typeface="+mj-lt"/>
              </a:rPr>
              <a:t>pprentissage</a:t>
            </a:r>
          </a:p>
          <a:p>
            <a:endParaRPr lang="fr-FR" sz="2400" dirty="0" smtClean="0">
              <a:solidFill>
                <a:schemeClr val="accent2"/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carnet de bord des apprentissages de l’élève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devrait le suivre durant tout son parcours scolaire </a:t>
            </a:r>
            <a:r>
              <a:rPr lang="fr-FR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fr-FR" sz="2000" u="sng" dirty="0" smtClean="0">
                <a:solidFill>
                  <a:schemeClr val="accent2"/>
                </a:solidFill>
                <a:latin typeface="+mj-lt"/>
              </a:rPr>
              <a:t>obligatoire au 1</a:t>
            </a:r>
            <a:r>
              <a:rPr lang="fr-FR" sz="2000" u="sng" baseline="30000" dirty="0" smtClean="0">
                <a:solidFill>
                  <a:schemeClr val="accent2"/>
                </a:solidFill>
                <a:latin typeface="+mj-lt"/>
              </a:rPr>
              <a:t>er</a:t>
            </a:r>
            <a:r>
              <a:rPr lang="fr-FR" sz="2000" u="sng" dirty="0" smtClean="0">
                <a:solidFill>
                  <a:schemeClr val="accent2"/>
                </a:solidFill>
                <a:latin typeface="+mj-lt"/>
              </a:rPr>
              <a:t> d°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reprend, branche par branche, le niveau d’acquisition des socles de compétences (non acquis &gt; en voie d’acquisition &gt; acquis).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prévu à l’origine pour les élèves en difficulté </a:t>
            </a:r>
            <a:r>
              <a:rPr lang="fr-FR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↔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mis en place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pour TOUS les élèves du 1</a:t>
            </a:r>
            <a:r>
              <a:rPr lang="fr-FR" sz="2000" b="1" u="sng" baseline="30000" dirty="0" smtClean="0">
                <a:solidFill>
                  <a:schemeClr val="accent2"/>
                </a:solidFill>
                <a:latin typeface="+mj-lt"/>
              </a:rPr>
              <a:t>er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 d°</a:t>
            </a:r>
            <a:endParaRPr lang="fr-FR" sz="2000" b="1" u="sng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472" y="1315760"/>
            <a:ext cx="3782535" cy="504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Picture 2" descr="Competences_Evaluation Ron 1-2e.doc [Compatibility Mode] - Word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0873" r="22231" b="7318"/>
          <a:stretch/>
        </p:blipFill>
        <p:spPr>
          <a:xfrm>
            <a:off x="6020953" y="1893154"/>
            <a:ext cx="5760607" cy="396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 descr="ALPE 1er degré revue 17.10.2016.docx - Word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8" t="19238" r="36146" b="4626"/>
          <a:stretch/>
        </p:blipFill>
        <p:spPr>
          <a:xfrm>
            <a:off x="7546782" y="1308775"/>
            <a:ext cx="3500000" cy="50400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54053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0D48BE-1453-426F-A408-30ED77A0D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C60D48BE-1453-426F-A408-30ED77A0D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18140-49CA-42D5-B032-BC0B8B82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55C18140-49CA-42D5-B032-BC0B8B82A9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37E321-C8AA-4063-B984-6F3F766CF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3537E321-C8AA-4063-B984-6F3F766CF0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E2BD6D-E19A-47A8-B28E-FCB83BBB2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dgm id="{14E2BD6D-E19A-47A8-B28E-FCB83BBB2E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DADDBC-647D-4AD8-AD36-EA3C9CA9C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5EDADDBC-647D-4AD8-AD36-EA3C9CA9C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AA9627-2DB3-4710-AACE-DF8D54CAA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">
                                            <p:graphicEl>
                                              <a:dgm id="{78AA9627-2DB3-4710-AACE-DF8D54CAA2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22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Titre</a:t>
            </a:r>
            <a:endParaRPr lang="fr-FR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38" y="155541"/>
            <a:ext cx="8019400" cy="62739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83180" y="509488"/>
            <a:ext cx="7155180" cy="5170380"/>
          </a:xfrm>
        </p:spPr>
        <p:txBody>
          <a:bodyPr/>
          <a:lstStyle/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Programme de la soirée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1. L’ARO -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2. Notre projet pédagogique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3. L’évaluation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4. L’élève en difficulté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5. Une scolarité complète à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6. Une journée type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7. Quelques activités de l’école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8. Le rôle du parent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À vous la parole !</a:t>
            </a:r>
          </a:p>
          <a:p>
            <a:pPr algn="ctr"/>
            <a:endParaRPr lang="fr-FR" sz="800" b="1" noProof="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L’élève en difficulté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9270" y="1460703"/>
            <a:ext cx="1160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 smtClean="0">
                <a:solidFill>
                  <a:schemeClr val="accent2"/>
                </a:solidFill>
                <a:latin typeface="+mj-lt"/>
              </a:rPr>
              <a:t>le “diagnostic” </a:t>
            </a:r>
            <a:r>
              <a:rPr lang="fr-FR" sz="28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→ </a:t>
            </a:r>
            <a:r>
              <a:rPr lang="fr-FR" sz="2800" b="1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l</a:t>
            </a:r>
            <a:r>
              <a:rPr lang="fr-FR" sz="2800" b="1" dirty="0" smtClean="0">
                <a:solidFill>
                  <a:schemeClr val="accent2"/>
                </a:solidFill>
                <a:latin typeface="+mj-lt"/>
              </a:rPr>
              <a:t>es conseils pédagogiques 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(coordinatrice, professeurs, PMS)</a:t>
            </a:r>
            <a:endParaRPr lang="fr-FR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972612"/>
              </p:ext>
            </p:extLst>
          </p:nvPr>
        </p:nvGraphicFramePr>
        <p:xfrm>
          <a:off x="929640" y="2051481"/>
          <a:ext cx="10591800" cy="4122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95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95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2800" dirty="0" err="1" smtClean="0">
                          <a:latin typeface="+mj-lt"/>
                        </a:rPr>
                        <a:t>le</a:t>
                      </a:r>
                      <a:r>
                        <a:rPr lang="nl-BE" sz="2800" dirty="0" smtClean="0">
                          <a:latin typeface="+mj-lt"/>
                        </a:rPr>
                        <a:t> </a:t>
                      </a:r>
                      <a:r>
                        <a:rPr lang="nl-BE" sz="2800" dirty="0" err="1" smtClean="0">
                          <a:latin typeface="+mj-lt"/>
                        </a:rPr>
                        <a:t>conseil</a:t>
                      </a:r>
                      <a:r>
                        <a:rPr lang="nl-BE" sz="2800" dirty="0" smtClean="0">
                          <a:latin typeface="+mj-lt"/>
                        </a:rPr>
                        <a:t> de </a:t>
                      </a:r>
                      <a:r>
                        <a:rPr lang="nl-BE" sz="2800" dirty="0" err="1" smtClean="0">
                          <a:latin typeface="+mj-lt"/>
                        </a:rPr>
                        <a:t>classe</a:t>
                      </a:r>
                      <a:r>
                        <a:rPr lang="nl-BE" sz="2800" dirty="0" smtClean="0">
                          <a:latin typeface="+mj-lt"/>
                        </a:rPr>
                        <a:t> </a:t>
                      </a:r>
                      <a:endParaRPr lang="nl-BE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 err="1" smtClean="0">
                          <a:latin typeface="+mj-lt"/>
                        </a:rPr>
                        <a:t>le</a:t>
                      </a:r>
                      <a:r>
                        <a:rPr lang="nl-BE" sz="2800" dirty="0" smtClean="0">
                          <a:latin typeface="+mj-lt"/>
                        </a:rPr>
                        <a:t> </a:t>
                      </a:r>
                      <a:r>
                        <a:rPr lang="nl-BE" sz="2800" dirty="0" err="1" smtClean="0">
                          <a:latin typeface="+mj-lt"/>
                        </a:rPr>
                        <a:t>conseil</a:t>
                      </a:r>
                      <a:r>
                        <a:rPr lang="nl-BE" sz="2800" dirty="0" smtClean="0">
                          <a:latin typeface="+mj-lt"/>
                        </a:rPr>
                        <a:t> de </a:t>
                      </a:r>
                      <a:r>
                        <a:rPr lang="nl-BE" sz="2800" dirty="0" err="1" smtClean="0">
                          <a:latin typeface="+mj-lt"/>
                        </a:rPr>
                        <a:t>guidance</a:t>
                      </a:r>
                      <a:r>
                        <a:rPr lang="nl-BE" sz="2800" dirty="0" smtClean="0">
                          <a:latin typeface="+mj-lt"/>
                        </a:rPr>
                        <a:t> </a:t>
                      </a:r>
                      <a:endParaRPr lang="nl-BE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2000" kern="12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= ensemble des </a:t>
                      </a:r>
                      <a:r>
                        <a:rPr lang="nl-BE" sz="2000" kern="12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professeurs</a:t>
                      </a:r>
                      <a:r>
                        <a:rPr lang="nl-BE" sz="2000" kern="12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000" kern="12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d’une</a:t>
                      </a:r>
                      <a:r>
                        <a:rPr lang="nl-BE" sz="2000" kern="12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000" kern="12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classe</a:t>
                      </a:r>
                      <a:endParaRPr lang="nl-BE" sz="2000" kern="12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nl-BE" sz="2000" kern="12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(de la 1</a:t>
                      </a:r>
                      <a:r>
                        <a:rPr lang="nl-BE" sz="2000" kern="1200" baseline="30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ère</a:t>
                      </a:r>
                      <a:r>
                        <a:rPr lang="nl-BE" sz="2000" kern="12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à la </a:t>
                      </a:r>
                      <a:r>
                        <a:rPr lang="nl-BE" sz="2000" kern="12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rhéto</a:t>
                      </a:r>
                      <a:r>
                        <a:rPr lang="nl-BE" sz="2000" kern="12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)</a:t>
                      </a:r>
                      <a:endParaRPr lang="nl-BE" sz="20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= des </a:t>
                      </a:r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professeurs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d’une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classe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du 1</a:t>
                      </a:r>
                      <a:r>
                        <a:rPr lang="nl-BE" sz="2000" baseline="30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er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degré</a:t>
                      </a:r>
                      <a:endParaRPr lang="nl-BE" sz="20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nl-BE" sz="105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se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rassemble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 à des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moments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définis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… </a:t>
                      </a:r>
                    </a:p>
                    <a:p>
                      <a:endParaRPr lang="nl-BE" sz="10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avant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les bulletins</a:t>
                      </a:r>
                      <a:endParaRPr lang="nl-BE" sz="20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fin </a:t>
                      </a:r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septembre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en 1</a:t>
                      </a:r>
                      <a:r>
                        <a:rPr lang="nl-BE" sz="2000" baseline="30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ère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– </a:t>
                      </a:r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début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janvier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en 2</a:t>
                      </a:r>
                      <a:r>
                        <a:rPr lang="nl-BE" sz="2000" baseline="30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e</a:t>
                      </a:r>
                      <a:endParaRPr lang="nl-BE" sz="20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nl-BE" sz="10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… pour </a:t>
                      </a:r>
                      <a:r>
                        <a:rPr lang="nl-BE" sz="2800" b="1" u="sng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faire </a:t>
                      </a:r>
                      <a:r>
                        <a:rPr lang="nl-BE" sz="2800" b="1" u="sng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le</a:t>
                      </a:r>
                      <a:r>
                        <a:rPr lang="nl-BE" sz="2800" b="1" u="sng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point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sur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la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progression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de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chaque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élève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; </a:t>
                      </a:r>
                    </a:p>
                    <a:p>
                      <a:pPr algn="ctr"/>
                      <a:r>
                        <a:rPr lang="nl-BE" sz="2800" b="1" u="sng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identifier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les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élèves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qui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éprouvent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des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difficultés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proposer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une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série </a:t>
                      </a:r>
                      <a:r>
                        <a:rPr lang="nl-BE" sz="28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d’actions</a:t>
                      </a:r>
                      <a:r>
                        <a:rPr lang="nl-BE" sz="28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pour y </a:t>
                      </a:r>
                      <a:r>
                        <a:rPr lang="nl-BE" sz="2800" b="1" u="sng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remédier</a:t>
                      </a:r>
                      <a:endParaRPr lang="nl-BE" sz="2800" b="1" u="sng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6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24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L’élève en difficulté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84200" y="1740534"/>
            <a:ext cx="1160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439270" y="1343466"/>
            <a:ext cx="1125291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 smtClean="0">
                <a:solidFill>
                  <a:schemeClr val="accent2"/>
                </a:solidFill>
                <a:latin typeface="+mj-lt"/>
              </a:rPr>
              <a:t>le “traitement” </a:t>
            </a:r>
            <a:r>
              <a:rPr lang="fr-FR" sz="28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→ </a:t>
            </a:r>
            <a:r>
              <a:rPr lang="fr-FR" sz="2800" b="1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REMÉDIATIONS &amp; MONITORAT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r>
              <a:rPr lang="fr-FR" sz="2200" dirty="0" smtClean="0">
                <a:solidFill>
                  <a:schemeClr val="accent2"/>
                </a:solidFill>
                <a:latin typeface="+mj-lt"/>
              </a:rPr>
              <a:t>= </a:t>
            </a:r>
            <a:r>
              <a:rPr lang="fr-FR" sz="22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réaction</a:t>
            </a:r>
            <a:r>
              <a:rPr lang="fr-FR" sz="2200" dirty="0" smtClean="0">
                <a:solidFill>
                  <a:schemeClr val="accent2"/>
                </a:solidFill>
                <a:latin typeface="+mj-lt"/>
              </a:rPr>
              <a:t> face à une situation d’erreur (souvent appelée à tort échec)</a:t>
            </a: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marL="342900" indent="-342900">
              <a:buFont typeface="Times New Roman" panose="02020603050405020304" pitchFamily="18" charset="0"/>
              <a:buChar char="→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l’erreur n’est pas problématique dès le moment où l’on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agit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pour y remédier</a:t>
            </a: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marL="342900" indent="-342900">
              <a:buFont typeface="Times New Roman" panose="02020603050405020304" pitchFamily="18" charset="0"/>
              <a:buChar char="→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démarche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active et positive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visant à « réparer » cette erreur</a:t>
            </a: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marL="342900" indent="-342900">
              <a:buFont typeface="Times New Roman" panose="02020603050405020304" pitchFamily="18" charset="0"/>
              <a:buChar char="→"/>
            </a:pPr>
            <a:r>
              <a:rPr lang="fr-FR" sz="2800" dirty="0" smtClean="0">
                <a:solidFill>
                  <a:schemeClr val="accent2"/>
                </a:solidFill>
                <a:latin typeface="+mj-lt"/>
              </a:rPr>
              <a:t>      3 types de remédiations :</a:t>
            </a:r>
          </a:p>
          <a:p>
            <a:pPr marL="171450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pédagogiques (= apprentissages)</a:t>
            </a:r>
          </a:p>
          <a:p>
            <a:pPr marL="171450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pour contrat non respecté (= travail non fait)</a:t>
            </a:r>
          </a:p>
          <a:p>
            <a:pPr marL="1714500" lvl="3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ERC (= comportement)</a:t>
            </a:r>
            <a:endParaRPr lang="fr-FR" dirty="0"/>
          </a:p>
        </p:txBody>
      </p:sp>
      <p:sp>
        <p:nvSpPr>
          <p:cNvPr id="18" name="TextBox 17"/>
          <p:cNvSpPr txBox="1"/>
          <p:nvPr/>
        </p:nvSpPr>
        <p:spPr>
          <a:xfrm>
            <a:off x="439270" y="2082316"/>
            <a:ext cx="1136888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2"/>
                </a:solidFill>
                <a:latin typeface="+mj-lt"/>
              </a:rPr>
              <a:t>Les REMÉDIATIONS</a:t>
            </a:r>
            <a:endParaRPr lang="fr-FR" sz="2400" b="1" dirty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59673899"/>
              </p:ext>
            </p:extLst>
          </p:nvPr>
        </p:nvGraphicFramePr>
        <p:xfrm>
          <a:off x="9176912" y="2606472"/>
          <a:ext cx="2441293" cy="256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236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70FB51-79DE-4262-AE76-714458C8A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graphicEl>
                                              <a:dgm id="{2D70FB51-79DE-4262-AE76-714458C8AE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57EACC5-A7C8-45EF-8FF3-819FA7A36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B57EACC5-A7C8-45EF-8FF3-819FA7A36B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47B166-C11A-468C-9B8C-82E2B88EE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graphicEl>
                                              <a:dgm id="{BE47B166-C11A-468C-9B8C-82E2B88EE9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C7B934-EF0E-4E31-84AD-E251B0EE1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7CC7B934-EF0E-4E31-84AD-E251B0EE1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21603F-48BA-41A9-851F-2BC169DBA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dgm id="{4821603F-48BA-41A9-851F-2BC169DBA9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231778-AAB9-4C74-9C12-C2ADB9774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graphicEl>
                                              <a:dgm id="{46231778-AAB9-4C74-9C12-C2ADB9774C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C57C14-6C32-4065-8F45-9D2157A40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graphicEl>
                                              <a:dgm id="{44C57C14-6C32-4065-8F45-9D2157A40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01867B3-48BA-443E-9589-4F4E4E74C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graphicEl>
                                              <a:dgm id="{E01867B3-48BA-443E-9589-4F4E4E74CC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Graphic spid="6" grpId="0" uiExpand="1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25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L’élève en difficulté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84200" y="1740534"/>
            <a:ext cx="1160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439270" y="1432107"/>
            <a:ext cx="10990730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remédiations pédagogiques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(= apprentissages)</a:t>
            </a: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endParaRPr lang="fr-FR" sz="1100" dirty="0" smtClean="0">
              <a:solidFill>
                <a:schemeClr val="accent2"/>
              </a:solidFill>
              <a:latin typeface="+mj-lt"/>
            </a:endParaRPr>
          </a:p>
          <a:p>
            <a:pPr marL="457200" lvl="2" indent="-457200">
              <a:buFont typeface="Wingdings" panose="05000000000000000000" pitchFamily="2" charset="2"/>
              <a:buChar char="Ø"/>
            </a:pPr>
            <a:r>
              <a:rPr lang="fr-F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remédiations ERC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(=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nsemble des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R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ègles de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C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onduite </a:t>
            </a:r>
            <a:r>
              <a:rPr lang="fr-FR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comportement)</a:t>
            </a:r>
          </a:p>
          <a:p>
            <a:pPr marL="285750" indent="-285750">
              <a:buFont typeface="Times New Roman" panose="02020603050405020304" pitchFamily="18" charset="0"/>
              <a:buChar char="→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différentes procédures prévoyant dans tous les cas une remédiation appropriée à la gravité des faits par rapport aux différents ROI (</a:t>
            </a:r>
            <a:r>
              <a:rPr lang="fr-FR" b="1" u="sng" dirty="0" smtClean="0">
                <a:solidFill>
                  <a:schemeClr val="accent2"/>
                </a:solidFill>
                <a:latin typeface="+mj-lt"/>
              </a:rPr>
              <a:t>R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èglements d’</a:t>
            </a:r>
            <a:r>
              <a:rPr lang="fr-FR" b="1" u="sng" dirty="0" smtClean="0">
                <a:solidFill>
                  <a:schemeClr val="accent2"/>
                </a:solidFill>
                <a:latin typeface="+mj-lt"/>
              </a:rPr>
              <a:t>O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rdre </a:t>
            </a:r>
            <a:r>
              <a:rPr lang="fr-FR" b="1" u="sng" dirty="0" smtClean="0">
                <a:solidFill>
                  <a:schemeClr val="accent2"/>
                </a:solidFill>
                <a:latin typeface="+mj-lt"/>
              </a:rPr>
              <a:t>I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ntérieur) </a:t>
            </a:r>
            <a:endParaRPr lang="fr-FR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97052258"/>
              </p:ext>
            </p:extLst>
          </p:nvPr>
        </p:nvGraphicFramePr>
        <p:xfrm>
          <a:off x="1103818" y="2049613"/>
          <a:ext cx="8995857" cy="252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806005814"/>
              </p:ext>
            </p:extLst>
          </p:nvPr>
        </p:nvGraphicFramePr>
        <p:xfrm>
          <a:off x="524933" y="5875866"/>
          <a:ext cx="8229600" cy="393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79527" y="5898170"/>
            <a:ext cx="2650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  <a:latin typeface="+mj-lt"/>
              </a:rPr>
              <a:t>exclusion définitive </a:t>
            </a:r>
            <a:r>
              <a:rPr lang="fr-FR" sz="1400" dirty="0" err="1" smtClean="0">
                <a:solidFill>
                  <a:schemeClr val="accent2"/>
                </a:solidFill>
                <a:latin typeface="+mj-lt"/>
              </a:rPr>
              <a:t>imméditate</a:t>
            </a:r>
            <a:endParaRPr lang="fr-FR" sz="14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173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1BDB08-A2B0-4895-96B6-647E51A84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441BDB08-A2B0-4895-96B6-647E51A845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1A6203-3D55-49CD-822A-83161C19F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311A6203-3D55-49CD-822A-83161C19F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BA6620-B1C2-4967-B515-77FDF0FCB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1DBA6620-B1C2-4967-B515-77FDF0FCB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3BDE6F-AE63-45A2-99CC-96654781D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6">
                                            <p:graphicEl>
                                              <a:dgm id="{3F3BDE6F-AE63-45A2-99CC-96654781D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BD01F7-B9F4-4FAD-97CB-558E11296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32BD01F7-B9F4-4FAD-97CB-558E11296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657F76E-CECD-4571-A830-0D5D722A7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6">
                                            <p:graphicEl>
                                              <a:dgm id="{6657F76E-CECD-4571-A830-0D5D722A7D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  <p:bldGraphic spid="12" grpId="0">
        <p:bldAsOne/>
      </p:bldGraphic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26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L’élève en difficulté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84200" y="1740534"/>
            <a:ext cx="1160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439270" y="1422044"/>
            <a:ext cx="1139713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sz="2000" dirty="0" smtClean="0">
              <a:latin typeface="+mj-lt"/>
            </a:endParaRPr>
          </a:p>
          <a:p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= </a:t>
            </a:r>
            <a:r>
              <a:rPr lang="fr-FR" sz="20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prise en charge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par un élève plus âgé (de 3</a:t>
            </a:r>
            <a:r>
              <a:rPr lang="fr-FR" sz="2000" baseline="30000" dirty="0" smtClean="0">
                <a:solidFill>
                  <a:schemeClr val="accent2"/>
                </a:solidFill>
                <a:latin typeface="+mj-lt"/>
              </a:rPr>
              <a:t>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ou 4</a:t>
            </a:r>
            <a:r>
              <a:rPr lang="fr-FR" sz="2000" baseline="30000" dirty="0" smtClean="0">
                <a:solidFill>
                  <a:schemeClr val="accent2"/>
                </a:solidFill>
                <a:latin typeface="+mj-lt"/>
              </a:rPr>
              <a:t>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) de l’élève en difficulté </a:t>
            </a:r>
          </a:p>
          <a:p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marL="342900" indent="-342900">
              <a:buFont typeface="Times New Roman" panose="02020603050405020304" pitchFamily="18" charset="0"/>
              <a:buChar char="→"/>
            </a:pP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aide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dans la gestion de ses documents (classeurs, farde de transfert, journal de classe)</a:t>
            </a:r>
          </a:p>
          <a:p>
            <a:pPr marL="342900" indent="-342900">
              <a:buFont typeface="Times New Roman" panose="02020603050405020304" pitchFamily="18" charset="0"/>
              <a:buChar char="→"/>
            </a:pPr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marL="342900" indent="-342900">
              <a:buFont typeface="Times New Roman" panose="02020603050405020304" pitchFamily="18" charset="0"/>
              <a:buChar char="→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explications sur les matières (contenu / méthodologie)</a:t>
            </a:r>
          </a:p>
          <a:p>
            <a:pPr marL="342900" indent="-342900">
              <a:buFont typeface="Times New Roman" panose="02020603050405020304" pitchFamily="18" charset="0"/>
              <a:buChar char="→"/>
            </a:pPr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spécifiquement conçu pour les élèves du 1</a:t>
            </a:r>
            <a:r>
              <a:rPr lang="fr-FR" sz="2000" baseline="30000" dirty="0" smtClean="0">
                <a:solidFill>
                  <a:schemeClr val="accent2"/>
                </a:solidFill>
                <a:latin typeface="+mj-lt"/>
              </a:rPr>
              <a:t>er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degré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soumis à l’accord des parents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sur base volontaire (moniteur/monitoré)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généralement sur le temps de midi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dans un esprit d’entraide et de collaboration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ne remplace en aucune façon le travail régulier et journalier à la maison</a:t>
            </a:r>
            <a:endParaRPr lang="fr-FR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9269" y="1474297"/>
            <a:ext cx="1136888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2"/>
                </a:solidFill>
                <a:latin typeface="+mj-lt"/>
              </a:rPr>
              <a:t>Le MONITORAT</a:t>
            </a:r>
            <a:endParaRPr lang="fr-FR" sz="24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971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27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Titre</a:t>
            </a:r>
            <a:endParaRPr lang="fr-FR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38" y="155541"/>
            <a:ext cx="8019400" cy="62739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83180" y="509488"/>
            <a:ext cx="7155180" cy="5170380"/>
          </a:xfrm>
        </p:spPr>
        <p:txBody>
          <a:bodyPr/>
          <a:lstStyle/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Programme de la soirée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1. L’ARO -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2. Notre projet pédagogique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3. L’évaluation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4. L’élève en difficulté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5. Une scolarité complète à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6. Une journée type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7. Quelques activités de l’école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8. Le rôle du parent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À vous la parole !</a:t>
            </a:r>
          </a:p>
          <a:p>
            <a:pPr algn="ctr"/>
            <a:endParaRPr lang="fr-FR" sz="800" b="1" noProof="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5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28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Une scolarité complète à Lauzelle</a:t>
            </a:r>
            <a:endParaRPr lang="fr-FR" b="1" dirty="0" smtClean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09079936"/>
              </p:ext>
            </p:extLst>
          </p:nvPr>
        </p:nvGraphicFramePr>
        <p:xfrm>
          <a:off x="439269" y="2726711"/>
          <a:ext cx="11346331" cy="3767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908545731"/>
              </p:ext>
            </p:extLst>
          </p:nvPr>
        </p:nvGraphicFramePr>
        <p:xfrm>
          <a:off x="-101600" y="1448727"/>
          <a:ext cx="10388600" cy="1129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257970" y="1625600"/>
            <a:ext cx="1934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études </a:t>
            </a:r>
          </a:p>
          <a:p>
            <a:pPr algn="ctr"/>
            <a:r>
              <a:rPr lang="fr-F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supérieures</a:t>
            </a:r>
            <a:endParaRPr lang="fr-FR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074" name="Picture 2" descr="Gerelateerde afbeeldi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792" y="1002514"/>
            <a:ext cx="1055308" cy="105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59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0E2D43E-AB14-4B70-B912-3AC3030DE8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6C4EA35-D5C2-4192-97E2-D1E2E02AF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E2DF8B-BE0B-46AA-85FB-9C87D8F65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2868EB-D104-414D-A9B0-FA476A894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3A6068C-23A6-4808-AE27-AB3A7A37A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632714-DF56-4049-A7B4-797453B93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Graphic spid="8" grpId="0">
        <p:bldAsOne/>
      </p:bldGraphic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29</a:t>
            </a:fld>
            <a:endParaRPr lang="fr-FR" sz="1200" dirty="0">
              <a:solidFill>
                <a:schemeClr val="bg1"/>
              </a:solidFill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695601"/>
              </p:ext>
            </p:extLst>
          </p:nvPr>
        </p:nvGraphicFramePr>
        <p:xfrm>
          <a:off x="345100" y="320370"/>
          <a:ext cx="11460631" cy="517337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124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703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46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04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703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26031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400" dirty="0" smtClean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28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fr-BE" sz="2800" baseline="300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er</a:t>
                      </a:r>
                      <a:r>
                        <a:rPr lang="fr-BE" sz="28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fr-BE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degré : 1 </a:t>
                      </a:r>
                      <a:r>
                        <a:rPr lang="fr-BE" sz="28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–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32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2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2000" b="1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formation commune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413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français (6h/5h)</a:t>
                      </a:r>
                      <a:endParaRPr lang="nl-BE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histoire </a:t>
                      </a: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(2h)</a:t>
                      </a:r>
                      <a:endParaRPr lang="nl-BE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3413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mathématiques (4h/5h)</a:t>
                      </a:r>
                      <a:endParaRPr lang="nl-BE" sz="140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géographie (2h)</a:t>
                      </a:r>
                      <a:endParaRPr lang="nl-BE" sz="140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413">
                <a:tc row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LM1 (4h)</a:t>
                      </a:r>
                      <a:endParaRPr lang="nl-BE" sz="140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BE" sz="160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néerlandais</a:t>
                      </a:r>
                      <a:endParaRPr lang="nl-BE" sz="140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cours philosophique (2h)</a:t>
                      </a:r>
                      <a:endParaRPr lang="nl-BE" sz="140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1h CPC</a:t>
                      </a:r>
                      <a:endParaRPr lang="nl-BE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3413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anglais</a:t>
                      </a:r>
                      <a:endParaRPr lang="nl-BE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1h au choix</a:t>
                      </a:r>
                      <a:endParaRPr lang="nl-BE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3413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initiation scientifique (2h)</a:t>
                      </a:r>
                      <a:endParaRPr lang="nl-BE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éducation artistique (2h)</a:t>
                      </a:r>
                      <a:endParaRPr lang="nl-BE" sz="140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3413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éducation physique (3h)</a:t>
                      </a:r>
                      <a:endParaRPr lang="nl-BE" sz="140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éducation par la technologie (1h)</a:t>
                      </a:r>
                      <a:endParaRPr lang="nl-BE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341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2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800" b="1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</a:t>
                      </a:r>
                      <a:r>
                        <a:rPr lang="fr-BE" sz="1800" b="1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une activité au </a:t>
                      </a:r>
                      <a:r>
                        <a:rPr lang="fr-BE" sz="1800" b="1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choix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3413">
                <a:tc rowSpan="4"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latin (4h)</a:t>
                      </a:r>
                      <a:endParaRPr lang="nl-BE" sz="14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domaines</a:t>
                      </a:r>
                      <a:endParaRPr lang="nl-BE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BE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1h de domaine français</a:t>
                      </a:r>
                      <a:endParaRPr lang="nl-BE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3413">
                <a:tc gridSpan="2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BE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1h de domaine mathématiques</a:t>
                      </a:r>
                      <a:endParaRPr lang="nl-BE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3413">
                <a:tc gridSpan="2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BE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1h de domaine LM1</a:t>
                      </a:r>
                      <a:endParaRPr lang="nl-BE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3413">
                <a:tc gridSpan="2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BE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1h de domaine sciences</a:t>
                      </a:r>
                      <a:endParaRPr lang="nl-BE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341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2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+ 2h de conseil de la classe (ALPE)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46515">
                <a:tc gridSpan="5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800" b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→ 34h </a:t>
                      </a:r>
                      <a:r>
                        <a:rPr lang="fr-BE" sz="1800" b="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(32h)</a:t>
                      </a:r>
                      <a:endParaRPr lang="nl-BE" sz="1800" b="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439270" y="5486403"/>
            <a:ext cx="11498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CE1D à la fin de la 2</a:t>
            </a:r>
            <a:r>
              <a:rPr lang="fr-FR" sz="2000" baseline="30000" dirty="0" smtClean="0">
                <a:solidFill>
                  <a:schemeClr val="accent2"/>
                </a:solidFill>
                <a:latin typeface="+mj-lt"/>
              </a:rPr>
              <a:t>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année = épreuves externes en français ; mathématiques, sciences et LM1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TFD =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T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ravail de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F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in de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D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egré</a:t>
            </a:r>
            <a:endParaRPr lang="fr-FR" sz="2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537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3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Titre</a:t>
            </a:r>
            <a:endParaRPr lang="fr-FR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38" y="155541"/>
            <a:ext cx="8019400" cy="62739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83180" y="509488"/>
            <a:ext cx="7155180" cy="5170380"/>
          </a:xfrm>
        </p:spPr>
        <p:txBody>
          <a:bodyPr/>
          <a:lstStyle/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Programme de la soirée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1. L’ARO -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2. Notre projet pédagogique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3. L’évaluation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4. L’élève en difficulté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5. Une scolarité complète à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6. Une journée type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7. Quelques activités de l’école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8. Le rôle du parent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À vous la parole !</a:t>
            </a:r>
          </a:p>
          <a:p>
            <a:pPr algn="ctr"/>
            <a:endParaRPr lang="fr-FR" sz="800" b="1" noProof="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2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30</a:t>
            </a:fld>
            <a:endParaRPr lang="fr-FR" sz="1200" dirty="0">
              <a:solidFill>
                <a:schemeClr val="bg1"/>
              </a:solidFill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379880"/>
              </p:ext>
            </p:extLst>
          </p:nvPr>
        </p:nvGraphicFramePr>
        <p:xfrm>
          <a:off x="320736" y="317687"/>
          <a:ext cx="11460632" cy="556635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651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51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71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80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651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819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400" dirty="0" smtClean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28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fr-BE" sz="2800" baseline="300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</a:t>
                      </a:r>
                      <a:r>
                        <a:rPr lang="fr-BE" sz="28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degré</a:t>
                      </a:r>
                      <a:r>
                        <a:rPr lang="fr-BE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: </a:t>
                      </a:r>
                      <a:r>
                        <a:rPr lang="fr-BE" sz="28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 – 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71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2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2000" b="1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formation commune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017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français </a:t>
                      </a: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(5h</a:t>
                      </a: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nl-BE" sz="16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nl-BE" sz="1600" b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LM1 (4h)</a:t>
                      </a:r>
                      <a:endParaRPr lang="nl-BE" sz="1600" b="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anglais</a:t>
                      </a:r>
                      <a:endParaRPr lang="nl-BE" sz="16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017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mathématiques </a:t>
                      </a: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(5h</a:t>
                      </a: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nl-BE" sz="16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néerlandais</a:t>
                      </a:r>
                      <a:endParaRPr lang="nl-BE" sz="16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5017"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cours philosophique (2h)</a:t>
                      </a:r>
                      <a:endParaRPr lang="nl-BE" sz="1600" dirty="0" smtClean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1h CPC</a:t>
                      </a:r>
                      <a:endParaRPr lang="nl-BE" sz="1600" dirty="0" smtClean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nl-BE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méthodologie (1h) en 3</a:t>
                      </a:r>
                      <a:r>
                        <a:rPr lang="nl-BE" sz="1600" baseline="30000" dirty="0" smtClean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endParaRPr lang="nl-BE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5017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1h au choix</a:t>
                      </a:r>
                      <a:endParaRPr lang="nl-BE" sz="1600" dirty="0" smtClean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nl-BE" sz="16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LM2 (4h)</a:t>
                      </a:r>
                      <a:endParaRPr lang="nl-BE" sz="16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anglais</a:t>
                      </a:r>
                      <a:endParaRPr lang="nl-BE" sz="16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429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histoire (2h)</a:t>
                      </a:r>
                      <a:endParaRPr lang="nl-BE" sz="1600" dirty="0" smtClean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nl-BE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néerlandais</a:t>
                      </a:r>
                      <a:endParaRPr lang="nl-BE" sz="16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429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fr-BE" sz="1600" b="1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géographie (1h)</a:t>
                      </a:r>
                      <a:endParaRPr lang="nl-BE" sz="1600" b="1" dirty="0" smtClean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nl-BE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nl-BE" sz="16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sz="1800" b="1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chinois</a:t>
                      </a:r>
                      <a:r>
                        <a:rPr lang="nl-BE" sz="1800" b="1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	</a:t>
                      </a:r>
                      <a:r>
                        <a:rPr lang="ja-JP" altLang="nl-BE" sz="1800" b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中國</a:t>
                      </a:r>
                      <a:endParaRPr lang="nl-BE" sz="1800" b="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271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2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800" b="1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</a:t>
                      </a:r>
                      <a:r>
                        <a:rPr lang="fr-BE" sz="1800" b="1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une </a:t>
                      </a:r>
                      <a:r>
                        <a:rPr lang="fr-BE" sz="1800" b="1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OPTION </a:t>
                      </a:r>
                      <a:r>
                        <a:rPr lang="fr-BE" sz="1800" b="1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au </a:t>
                      </a:r>
                      <a:r>
                        <a:rPr lang="fr-BE" sz="1800" b="1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choix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50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nl-BE" sz="1600" b="1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option</a:t>
                      </a:r>
                      <a:r>
                        <a:rPr lang="nl-BE" sz="1600" b="1" baseline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BE" sz="1600" b="1" baseline="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endParaRPr lang="nl-BE" sz="1600" b="1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nl-BE" sz="16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option </a:t>
                      </a:r>
                      <a:r>
                        <a:rPr lang="nl-BE" sz="1600" b="1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latin</a:t>
                      </a:r>
                      <a:endParaRPr lang="nl-BE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nl-BE" sz="1600" b="1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option </a:t>
                      </a:r>
                      <a:r>
                        <a:rPr lang="nl-BE" sz="1600" b="1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latin-sciences</a:t>
                      </a:r>
                      <a:endParaRPr lang="nl-BE" sz="1600" b="1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option</a:t>
                      </a:r>
                      <a:r>
                        <a:rPr lang="nl-BE" sz="16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nl-BE" sz="1600" b="1" baseline="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langues</a:t>
                      </a:r>
                      <a:endParaRPr lang="nl-BE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5017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éducation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physique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éducation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physique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éducation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physique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éducation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physique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50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(5h)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(5h)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5017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pratique</a:t>
                      </a:r>
                      <a:r>
                        <a:rPr lang="nl-BE" sz="1600" baseline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labo (2h)</a:t>
                      </a:r>
                      <a:endParaRPr lang="nl-BE" sz="16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latin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(4h)</a:t>
                      </a:r>
                      <a:endParaRPr lang="nl-BE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latin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(4h)</a:t>
                      </a:r>
                      <a:endParaRPr lang="nl-BE" sz="16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nl-BE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expression</a:t>
                      </a:r>
                      <a:r>
                        <a:rPr lang="nl-BE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/</a:t>
                      </a:r>
                      <a:r>
                        <a:rPr lang="nl-BE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communication</a:t>
                      </a:r>
                      <a:r>
                        <a:rPr lang="nl-BE" sz="12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LM1 (2h)</a:t>
                      </a:r>
                      <a:endParaRPr lang="nl-BE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271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200" dirty="0" smtClean="0">
                        <a:solidFill>
                          <a:schemeClr val="accent2"/>
                        </a:solidFill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+ 2h de conseil de la classe (ALPE)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2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5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35h (33h)</a:t>
                      </a:r>
                      <a:endParaRPr lang="nl-BE" sz="1800" b="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35h (33h)</a:t>
                      </a:r>
                      <a:endParaRPr lang="nl-BE" sz="18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36h (34h)</a:t>
                      </a:r>
                      <a:endParaRPr lang="nl-BE" sz="1800" b="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33h (31h)</a:t>
                      </a:r>
                      <a:endParaRPr lang="nl-BE" sz="18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630123">
                <a:tc gridSpan="5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39270" y="5815544"/>
            <a:ext cx="1149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introduction progressive des examens à partir de la session de juin de 3</a:t>
            </a:r>
            <a:r>
              <a:rPr lang="fr-FR" sz="2000" baseline="30000" dirty="0" smtClean="0">
                <a:solidFill>
                  <a:schemeClr val="accent2"/>
                </a:solidFill>
                <a:latin typeface="+mj-lt"/>
              </a:rPr>
              <a:t>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</a:t>
            </a:r>
            <a:endParaRPr lang="fr-FR" sz="2000" dirty="0" smtClean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25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31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Une scolarité complète à Lauzelle</a:t>
            </a:r>
            <a:endParaRPr lang="fr-FR" b="1" dirty="0" smtClean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284389"/>
              </p:ext>
            </p:extLst>
          </p:nvPr>
        </p:nvGraphicFramePr>
        <p:xfrm>
          <a:off x="413868" y="345094"/>
          <a:ext cx="11460630" cy="576745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921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21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9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9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569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52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29212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24345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400" dirty="0" smtClean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28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fr-BE" sz="2800" baseline="300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</a:t>
                      </a:r>
                      <a:r>
                        <a:rPr lang="fr-BE" sz="28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degré</a:t>
                      </a:r>
                      <a:r>
                        <a:rPr lang="fr-BE" sz="2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: </a:t>
                      </a:r>
                      <a:r>
                        <a:rPr lang="fr-BE" sz="28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 – 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3120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2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2000" b="1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formation commune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2450">
                <a:tc gridSpan="3">
                  <a:txBody>
                    <a:bodyPr/>
                    <a:lstStyle/>
                    <a:p>
                      <a:pPr marL="285750" lvl="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français </a:t>
                      </a: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(5h</a:t>
                      </a:r>
                      <a:r>
                        <a:rPr lang="fr-BE" sz="1600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nl-BE" sz="16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cours philosophique (2h)</a:t>
                      </a:r>
                      <a:endParaRPr lang="nl-BE" sz="1600" dirty="0" smtClean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1h CPC</a:t>
                      </a:r>
                      <a:endParaRPr lang="nl-BE" sz="1600" dirty="0" smtClean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2450">
                <a:tc gridSpan="3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histoire (2h)</a:t>
                      </a:r>
                      <a:endParaRPr lang="nl-BE" sz="1600" dirty="0" smtClean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nl-BE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1h au choix</a:t>
                      </a:r>
                      <a:endParaRPr lang="nl-BE" sz="1600" dirty="0" smtClean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4015">
                <a:tc gridSpan="3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fr-BE" sz="1600" b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géographie (1h)</a:t>
                      </a:r>
                      <a:endParaRPr lang="nl-BE" sz="1600" b="0" dirty="0" smtClean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nl-BE" sz="16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LM2 (4h)</a:t>
                      </a:r>
                      <a:endParaRPr lang="nl-BE" sz="16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anglais</a:t>
                      </a:r>
                      <a:endParaRPr lang="nl-BE" sz="16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4015">
                <a:tc row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nl-BE" sz="1600" b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LM1 (4h)</a:t>
                      </a:r>
                      <a:endParaRPr lang="nl-BE" sz="1600" b="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anglais</a:t>
                      </a:r>
                      <a:endParaRPr lang="nl-BE" sz="16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néerlandais</a:t>
                      </a:r>
                      <a:endParaRPr lang="nl-BE" sz="16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4015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néerlandais</a:t>
                      </a:r>
                      <a:endParaRPr lang="nl-BE" sz="16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sz="1600" b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(</a:t>
                      </a:r>
                      <a:r>
                        <a:rPr lang="nl-BE" sz="1600" b="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chinois</a:t>
                      </a:r>
                      <a:r>
                        <a:rPr lang="nl-BE" sz="1600" b="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3120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2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800" b="1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</a:t>
                      </a:r>
                      <a:r>
                        <a:rPr lang="fr-BE" sz="1800" b="1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une </a:t>
                      </a:r>
                      <a:r>
                        <a:rPr lang="fr-BE" sz="1800" b="1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OPTION </a:t>
                      </a:r>
                      <a:r>
                        <a:rPr lang="fr-BE" sz="1800" b="1" dirty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au </a:t>
                      </a:r>
                      <a:r>
                        <a:rPr lang="fr-BE" sz="1800" b="1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choix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245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nl-BE" sz="1600" b="1" baseline="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endParaRPr lang="nl-BE" sz="1600" b="1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nl-BE" sz="1600" b="1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latin</a:t>
                      </a:r>
                      <a:endParaRPr lang="nl-BE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nl-BE" sz="1600" b="1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option </a:t>
                      </a:r>
                      <a:r>
                        <a:rPr lang="nl-BE" sz="1600" b="1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latin-sciences</a:t>
                      </a:r>
                      <a:endParaRPr lang="nl-BE" sz="1600" b="1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nl-BE" sz="1600" b="1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r>
                        <a:rPr lang="nl-BE" sz="16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BE" sz="1600" b="1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humaines</a:t>
                      </a:r>
                      <a:endParaRPr lang="nl-BE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baseline="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langues</a:t>
                      </a:r>
                      <a:endParaRPr lang="nl-BE" sz="1600" b="1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2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(7h)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(7h)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r>
                        <a:rPr lang="nl-BE" sz="1600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(3h)</a:t>
                      </a:r>
                      <a:endParaRPr lang="nl-BE" sz="16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sciences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2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</a:t>
                      </a:r>
                      <a:r>
                        <a:rPr lang="nl-BE" sz="1600" baseline="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(6h)</a:t>
                      </a:r>
                      <a:endParaRPr lang="nl-BE" sz="1600" dirty="0" smtClean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(4h)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kern="12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</a:t>
                      </a:r>
                      <a:r>
                        <a:rPr lang="nl-BE" sz="1600" kern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(4h)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(4h)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math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(4h)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2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éduc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(2h)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éduc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(3h)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kern="12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éduc</a:t>
                      </a:r>
                      <a:r>
                        <a:rPr lang="nl-BE" sz="1600" kern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nl-BE" sz="1600" kern="12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</a:t>
                      </a:r>
                      <a:r>
                        <a:rPr lang="nl-BE" sz="1600" kern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(2h)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kern="12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éduc</a:t>
                      </a:r>
                      <a:r>
                        <a:rPr lang="nl-BE" sz="1600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nl-BE" sz="1600" kern="12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</a:t>
                      </a:r>
                      <a:r>
                        <a:rPr lang="nl-BE" sz="1600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(3h)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éduc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(3h)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245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nl-BE" sz="16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latin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(4h) </a:t>
                      </a:r>
                      <a:endParaRPr lang="nl-BE" sz="16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nl-BE" sz="1600" kern="1200" dirty="0" err="1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latin</a:t>
                      </a:r>
                      <a:r>
                        <a:rPr lang="nl-BE" sz="1600" kern="12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(4h) </a:t>
                      </a:r>
                      <a:endParaRPr lang="nl-BE" sz="16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baseline="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histoire</a:t>
                      </a:r>
                      <a:r>
                        <a:rPr lang="nl-BE" sz="1600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(2h)</a:t>
                      </a:r>
                      <a:endParaRPr lang="nl-BE" sz="16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nl-BE" sz="16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LM3 = </a:t>
                      </a:r>
                      <a:r>
                        <a:rPr lang="nl-BE" sz="16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espagnol</a:t>
                      </a:r>
                      <a:r>
                        <a:rPr lang="nl-BE" sz="16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(4h)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245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nl-BE" sz="16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nl-BE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nl-BE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lvl="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prépa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sup. (2h)</a:t>
                      </a:r>
                      <a:endParaRPr lang="nl-BE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endParaRPr lang="nl-BE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3120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BE" sz="2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+ 1h de conseil de la classe (ALPE)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5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34h (33h)</a:t>
                      </a:r>
                      <a:endParaRPr lang="nl-BE" sz="18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33h (32h)</a:t>
                      </a:r>
                      <a:endParaRPr lang="nl-BE" sz="18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36h (35h)</a:t>
                      </a:r>
                      <a:endParaRPr lang="nl-BE" sz="18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35h (34h)</a:t>
                      </a:r>
                      <a:endParaRPr lang="nl-BE" sz="18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 smtClean="0">
                          <a:solidFill>
                            <a:schemeClr val="accent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33h (32h)</a:t>
                      </a:r>
                      <a:endParaRPr lang="nl-BE" sz="180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654439">
                <a:tc gridSpan="7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39270" y="5723858"/>
            <a:ext cx="114987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CESS à la fin de la </a:t>
            </a:r>
            <a:r>
              <a:rPr lang="fr-FR" dirty="0" err="1" smtClean="0">
                <a:solidFill>
                  <a:schemeClr val="accent2"/>
                </a:solidFill>
                <a:latin typeface="+mj-lt"/>
              </a:rPr>
              <a:t>rhéto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 = épreuves externes en français ; histoire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examens dans toutes les branches soumises à certification</a:t>
            </a:r>
          </a:p>
          <a:p>
            <a:endParaRPr lang="fr-FR" sz="800" dirty="0" smtClean="0">
              <a:solidFill>
                <a:schemeClr val="accent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2"/>
                </a:solidFill>
                <a:latin typeface="+mj-lt"/>
              </a:rPr>
              <a:t>TFE = </a:t>
            </a:r>
            <a:r>
              <a:rPr lang="fr-FR" b="1" u="sng" dirty="0" smtClean="0">
                <a:solidFill>
                  <a:schemeClr val="accent2"/>
                </a:solidFill>
                <a:latin typeface="+mj-lt"/>
              </a:rPr>
              <a:t>T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ravail de </a:t>
            </a:r>
            <a:r>
              <a:rPr lang="fr-FR" b="1" u="sng" dirty="0" smtClean="0">
                <a:solidFill>
                  <a:schemeClr val="accent2"/>
                </a:solidFill>
                <a:latin typeface="+mj-lt"/>
              </a:rPr>
              <a:t>F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in d’</a:t>
            </a:r>
            <a:r>
              <a:rPr lang="fr-FR" b="1" u="sng" dirty="0" smtClean="0">
                <a:solidFill>
                  <a:schemeClr val="accent2"/>
                </a:solidFill>
                <a:latin typeface="+mj-lt"/>
              </a:rPr>
              <a:t>É</a:t>
            </a:r>
            <a:r>
              <a:rPr lang="fr-FR" dirty="0" smtClean="0">
                <a:solidFill>
                  <a:schemeClr val="accent2"/>
                </a:solidFill>
                <a:latin typeface="+mj-lt"/>
              </a:rPr>
              <a:t>tudes</a:t>
            </a:r>
            <a:endParaRPr lang="fr-FR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65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70552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32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Une scolarité complète à Lauzelle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9270" y="1449570"/>
            <a:ext cx="1071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chemeClr val="accent2"/>
                </a:solidFill>
                <a:latin typeface="+mj-lt"/>
              </a:rPr>
              <a:t>TFE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							</a:t>
            </a:r>
            <a:endParaRPr lang="fr-FR" sz="2000" dirty="0" smtClean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795388"/>
              </p:ext>
            </p:extLst>
          </p:nvPr>
        </p:nvGraphicFramePr>
        <p:xfrm>
          <a:off x="9060131" y="1451934"/>
          <a:ext cx="2709333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Europolis</a:t>
                      </a:r>
                      <a:endParaRPr lang="nl-BE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err="1" smtClean="0">
                          <a:latin typeface="+mj-lt"/>
                        </a:rPr>
                        <a:t>classique</a:t>
                      </a:r>
                      <a:endParaRPr lang="nl-BE" sz="16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mini-</a:t>
                      </a: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entreprise</a:t>
                      </a:r>
                      <a:endParaRPr lang="nl-BE" sz="16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smtClean="0">
                          <a:latin typeface="+mj-lt"/>
                        </a:rPr>
                        <a:t>job</a:t>
                      </a:r>
                      <a:endParaRPr lang="nl-BE" sz="16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journal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de </a:t>
                      </a: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l’école</a:t>
                      </a:r>
                      <a:endParaRPr lang="nl-BE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58850" y="1977994"/>
            <a:ext cx="8359130" cy="3992221"/>
            <a:chOff x="1578618" y="1677824"/>
            <a:chExt cx="8359130" cy="39922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80"/>
            <a:stretch/>
          </p:blipFill>
          <p:spPr>
            <a:xfrm>
              <a:off x="1578618" y="1677824"/>
              <a:ext cx="2781286" cy="396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76"/>
            <a:stretch/>
          </p:blipFill>
          <p:spPr>
            <a:xfrm>
              <a:off x="7234260" y="1710045"/>
              <a:ext cx="2703488" cy="396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325" y="1686888"/>
              <a:ext cx="2801514" cy="39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13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70552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33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Une scolarité complète à Lauzelle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9270" y="1449570"/>
            <a:ext cx="1071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chemeClr val="accent2"/>
                </a:solidFill>
                <a:latin typeface="+mj-lt"/>
              </a:rPr>
              <a:t>TFE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							</a:t>
            </a:r>
            <a:endParaRPr lang="fr-FR" sz="2000" dirty="0" smtClean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795388"/>
              </p:ext>
            </p:extLst>
          </p:nvPr>
        </p:nvGraphicFramePr>
        <p:xfrm>
          <a:off x="9060131" y="1451934"/>
          <a:ext cx="2709333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Europolis</a:t>
                      </a:r>
                      <a:endParaRPr lang="nl-BE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err="1" smtClean="0">
                          <a:latin typeface="+mj-lt"/>
                        </a:rPr>
                        <a:t>classique</a:t>
                      </a:r>
                      <a:endParaRPr lang="nl-BE" sz="16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mini-</a:t>
                      </a: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entreprise</a:t>
                      </a:r>
                      <a:endParaRPr lang="nl-BE" sz="16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smtClean="0">
                          <a:latin typeface="+mj-lt"/>
                        </a:rPr>
                        <a:t>job</a:t>
                      </a:r>
                      <a:endParaRPr lang="nl-BE" sz="16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journal</a:t>
                      </a:r>
                      <a:r>
                        <a:rPr lang="nl-BE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de </a:t>
                      </a:r>
                      <a:r>
                        <a:rPr lang="nl-BE" sz="16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l’école</a:t>
                      </a:r>
                      <a:endParaRPr lang="nl-BE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9" y="1970574"/>
            <a:ext cx="433152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79" y="2296998"/>
            <a:ext cx="3762143" cy="374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59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34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Titre</a:t>
            </a:r>
            <a:endParaRPr lang="fr-FR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38" y="155541"/>
            <a:ext cx="8019400" cy="62739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83180" y="509488"/>
            <a:ext cx="7155180" cy="5170380"/>
          </a:xfrm>
        </p:spPr>
        <p:txBody>
          <a:bodyPr/>
          <a:lstStyle/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Programme de la soirée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1. L’ARO -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2. Notre projet pédagogique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3. L’évaluation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4. L’élève en difficulté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5. Une scolarité complète à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6. Une journée type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7. Quelques activités de l’école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8. Le rôle du parent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À vous la parole !</a:t>
            </a:r>
          </a:p>
          <a:p>
            <a:pPr algn="ctr"/>
            <a:endParaRPr lang="fr-FR" sz="800" b="1" noProof="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35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Journée type à Lauzelle</a:t>
            </a:r>
            <a:endParaRPr lang="fr-FR" b="1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40" y="3046427"/>
            <a:ext cx="484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84200" y="1739141"/>
            <a:ext cx="1160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25030888"/>
              </p:ext>
            </p:extLst>
          </p:nvPr>
        </p:nvGraphicFramePr>
        <p:xfrm>
          <a:off x="632808" y="1837967"/>
          <a:ext cx="11059376" cy="4300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146" name="Picture 2" descr="Afbeeldingsresultaat voor sncb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89" y="1991734"/>
            <a:ext cx="110239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tec log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4" b="32296"/>
          <a:stretch/>
        </p:blipFill>
        <p:spPr bwMode="auto">
          <a:xfrm>
            <a:off x="9349681" y="1977471"/>
            <a:ext cx="204201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01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66A7583-42BF-457E-AA6C-92E9AA1B1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>
                                            <p:graphicEl>
                                              <a:dgm id="{D66A7583-42BF-457E-AA6C-92E9AA1B11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D03D1A1-796A-4A55-8B01-6AAF2CD34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8">
                                            <p:graphicEl>
                                              <a:dgm id="{DD03D1A1-796A-4A55-8B01-6AAF2CD346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333B3AD-1695-4D91-8BEF-E34DEC50B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8">
                                            <p:graphicEl>
                                              <a:dgm id="{1333B3AD-1695-4D91-8BEF-E34DEC50B6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6FD33A-02DA-4595-BED5-72C490ED8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8">
                                            <p:graphicEl>
                                              <a:dgm id="{C36FD33A-02DA-4595-BED5-72C490ED8C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23019B-35FB-4D18-AAE3-24319BFC1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8">
                                            <p:graphicEl>
                                              <a:dgm id="{6423019B-35FB-4D18-AAE3-24319BFC1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E9588D-6D63-4C21-8DC3-B550C8ABD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8">
                                            <p:graphicEl>
                                              <a:dgm id="{D1E9588D-6D63-4C21-8DC3-B550C8ABD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Journée type à Lauzelle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84200" y="1740534"/>
            <a:ext cx="1160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094" y="3231600"/>
            <a:ext cx="4302222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90283259"/>
              </p:ext>
            </p:extLst>
          </p:nvPr>
        </p:nvGraphicFramePr>
        <p:xfrm>
          <a:off x="611468" y="1750880"/>
          <a:ext cx="10479742" cy="439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0005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F0EF4C-1FB5-40F6-ABAA-27A81E194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>
                                            <p:graphicEl>
                                              <a:dgm id="{C2F0EF4C-1FB5-40F6-ABAA-27A81E1945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570C04A-B204-4AE4-8AC9-00D77BC5A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8">
                                            <p:graphicEl>
                                              <a:dgm id="{8570C04A-B204-4AE4-8AC9-00D77BC5A7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937FD3-AAE2-4F0F-B251-18A200163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">
                                            <p:graphicEl>
                                              <a:dgm id="{2D937FD3-AAE2-4F0F-B251-18A200163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16F7D9-D459-4D1D-B7F2-6B41C06C2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8">
                                            <p:graphicEl>
                                              <a:dgm id="{7316F7D9-D459-4D1D-B7F2-6B41C06C23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6C09902-E9BB-4E36-9400-8A1924FBE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8">
                                            <p:graphicEl>
                                              <a:dgm id="{A6C09902-E9BB-4E36-9400-8A1924FBED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1DE97D2-5007-4132-93BD-531FC6B217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8">
                                            <p:graphicEl>
                                              <a:dgm id="{01DE97D2-5007-4132-93BD-531FC6B217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37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Journée type à Lauzelle</a:t>
            </a:r>
            <a:endParaRPr lang="fr-FR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20227" r="15973" b="4373"/>
          <a:stretch/>
        </p:blipFill>
        <p:spPr>
          <a:xfrm>
            <a:off x="1809846" y="1305257"/>
            <a:ext cx="857230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9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38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Titre</a:t>
            </a:r>
            <a:endParaRPr lang="fr-FR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38" y="155541"/>
            <a:ext cx="8019400" cy="62739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83180" y="509488"/>
            <a:ext cx="7155180" cy="5170380"/>
          </a:xfrm>
        </p:spPr>
        <p:txBody>
          <a:bodyPr/>
          <a:lstStyle/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Programme de la soirée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1. L’ARO -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2. Notre projet pédagogique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3. L’évaluation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4. L’élève en difficulté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5. Une scolarité complète à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6. Une journée type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7. Quelques activités de l’école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8. Le rôle du parent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À vous la parole !</a:t>
            </a:r>
          </a:p>
          <a:p>
            <a:pPr algn="ctr"/>
            <a:endParaRPr lang="fr-FR" sz="800" b="1" noProof="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81191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39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Activités de l’école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4682" y="1615060"/>
            <a:ext cx="1160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accent2"/>
                </a:solidFill>
                <a:latin typeface="+mj-lt"/>
              </a:rPr>
              <a:t>Journées d’accueil en 1</a:t>
            </a:r>
            <a:r>
              <a:rPr lang="fr-FR" sz="2000" b="1" baseline="30000" dirty="0" smtClean="0">
                <a:solidFill>
                  <a:schemeClr val="accent2"/>
                </a:solidFill>
                <a:latin typeface="+mj-lt"/>
              </a:rPr>
              <a:t>ère</a:t>
            </a:r>
            <a:endParaRPr lang="fr-FR" sz="2000" b="1" baseline="300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78" y="2157905"/>
            <a:ext cx="4302222" cy="288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89" y="3780335"/>
            <a:ext cx="4302222" cy="2880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2" y="2207252"/>
            <a:ext cx="430222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4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Titre</a:t>
            </a:r>
            <a:endParaRPr lang="fr-FR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38" y="155541"/>
            <a:ext cx="8019400" cy="62739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83180" y="509488"/>
            <a:ext cx="7155180" cy="5170380"/>
          </a:xfrm>
        </p:spPr>
        <p:txBody>
          <a:bodyPr/>
          <a:lstStyle/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Programme de la soirée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1. L’ARO -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2. Notre projet pédagogique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3. L’évaluation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4. L’élève en difficulté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5. Une scolarité complète à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6. Une journée type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7. Quelques activités de l’école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8. Le rôle du parent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À vous la parole !</a:t>
            </a:r>
          </a:p>
          <a:p>
            <a:pPr algn="ctr"/>
            <a:endParaRPr lang="fr-FR" sz="800" b="1" noProof="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40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Activités de l’école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9270" y="1634997"/>
            <a:ext cx="1160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accent2"/>
                </a:solidFill>
                <a:latin typeface="+mj-lt"/>
              </a:rPr>
              <a:t>Séjours pédagogiques</a:t>
            </a:r>
            <a:endParaRPr lang="fr-FR" sz="2000" b="1" dirty="0" smtClean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518884" y="2109866"/>
            <a:ext cx="5692684" cy="2880000"/>
            <a:chOff x="518884" y="2109866"/>
            <a:chExt cx="5692684" cy="288000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84" y="2109866"/>
              <a:ext cx="3840000" cy="28800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51348">
              <a:off x="3804498" y="2776115"/>
              <a:ext cx="2407070" cy="1805303"/>
            </a:xfrm>
            <a:prstGeom prst="rect">
              <a:avLst/>
            </a:prstGeom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6" y="3408915"/>
            <a:ext cx="3840000" cy="2880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22" y="2111353"/>
            <a:ext cx="4302222" cy="288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77" y="3408915"/>
            <a:ext cx="4302222" cy="288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006" y="2099896"/>
            <a:ext cx="3840000" cy="2880000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8220266" y="2636621"/>
            <a:ext cx="3840000" cy="3672510"/>
            <a:chOff x="8220266" y="2636621"/>
            <a:chExt cx="3840000" cy="367251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266" y="3429131"/>
              <a:ext cx="3840000" cy="2880000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413" y="2636621"/>
              <a:ext cx="2400000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14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41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Activités de l’école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9270" y="1634997"/>
            <a:ext cx="1160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accent2"/>
                </a:solidFill>
                <a:latin typeface="+mj-lt"/>
              </a:rPr>
              <a:t>Sorties pédagogiques</a:t>
            </a:r>
            <a:endParaRPr lang="fr-FR" sz="2000" b="1" dirty="0" smtClean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026" name="Picture 2" descr="RÃ©sultat de recherche d'images pour &quot;atjv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21" y="2276764"/>
            <a:ext cx="14414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Ã©sultat de recherche d'images pour &quot;pas cie compliquÃ©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98" y="3671984"/>
            <a:ext cx="4367829" cy="216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RÃ©sultat de recherche d'images pour &quot;expo toutankhamon heyszel Ã©cole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998" y="2246725"/>
            <a:ext cx="433618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6" y="3826435"/>
            <a:ext cx="3505627" cy="26292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82" y="1815216"/>
            <a:ext cx="3224649" cy="16396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73" y="4609495"/>
            <a:ext cx="2958573" cy="19893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01" y="775987"/>
            <a:ext cx="3618185" cy="241212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532" y="3658888"/>
            <a:ext cx="2662715" cy="198938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781572" y="5747168"/>
            <a:ext cx="521267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BE" sz="3600" b="1" dirty="0" smtClean="0"/>
              <a:t>Et beaucoup d’autres … </a:t>
            </a:r>
            <a:endParaRPr lang="fr-BE" sz="3600" b="1" dirty="0"/>
          </a:p>
        </p:txBody>
      </p:sp>
    </p:spTree>
    <p:extLst>
      <p:ext uri="{BB962C8B-B14F-4D97-AF65-F5344CB8AC3E}">
        <p14:creationId xmlns:p14="http://schemas.microsoft.com/office/powerpoint/2010/main" val="53700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42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Activités de l’école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9270" y="1483256"/>
            <a:ext cx="1160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accent2"/>
                </a:solidFill>
                <a:latin typeface="+mj-lt"/>
              </a:rPr>
              <a:t>Actions</a:t>
            </a:r>
            <a:endParaRPr lang="fr-FR" sz="20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74" y="2003168"/>
            <a:ext cx="4389120" cy="329184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" y="2209088"/>
            <a:ext cx="2160000" cy="288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8" b="12714"/>
          <a:stretch/>
        </p:blipFill>
        <p:spPr>
          <a:xfrm>
            <a:off x="7956580" y="2235592"/>
            <a:ext cx="3794050" cy="40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43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Titre</a:t>
            </a:r>
            <a:endParaRPr lang="fr-FR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38" y="155541"/>
            <a:ext cx="8019400" cy="62739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83180" y="509488"/>
            <a:ext cx="7155180" cy="5170380"/>
          </a:xfrm>
        </p:spPr>
        <p:txBody>
          <a:bodyPr/>
          <a:lstStyle/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Programme de la soirée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1. L’ARO -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2. Notre projet pédagogique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3. L’évaluation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4. L’élève en difficulté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5. Une scolarité complète à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6. Une journée type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7. Quelques activités de l’école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8. Le rôle du parent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À vous la parole !</a:t>
            </a:r>
          </a:p>
          <a:p>
            <a:pPr algn="ctr"/>
            <a:endParaRPr lang="fr-FR" sz="800" b="1" noProof="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9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44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Le rôle du parent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9270" y="1599655"/>
            <a:ext cx="10239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Times New Roman" panose="02020603050405020304" pitchFamily="18" charset="0"/>
              <a:buChar char="→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rôle quotidien à jouer </a:t>
            </a:r>
            <a:r>
              <a:rPr lang="fr-FR" sz="20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→ au minium :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signer le journal</a:t>
            </a:r>
            <a:r>
              <a:rPr lang="fr-FR" sz="20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 de classe hebdomadairement</a:t>
            </a:r>
          </a:p>
          <a:p>
            <a:pPr marL="342900" indent="-342900">
              <a:buFont typeface="Times New Roman" panose="02020603050405020304" pitchFamily="18" charset="0"/>
              <a:buChar char="→"/>
            </a:pPr>
            <a:endParaRPr lang="fr-FR" sz="2000" dirty="0" smtClean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Times New Roman" panose="02020603050405020304" pitchFamily="18" charset="0"/>
              <a:buChar char="→"/>
            </a:pPr>
            <a:r>
              <a:rPr lang="fr-FR" sz="20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3 structures (théoriques) dans lesquels s’impliquer d’avantage :</a:t>
            </a:r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L’APAROL = L’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A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ssociation des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P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arents de l’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ARO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L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auzelle</a:t>
            </a:r>
          </a:p>
          <a:p>
            <a:pPr lvl="1"/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Le trialogue</a:t>
            </a:r>
          </a:p>
          <a:p>
            <a:pPr lvl="1"/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Le conseil de participation</a:t>
            </a:r>
            <a:endParaRPr lang="fr-FR" sz="2000" dirty="0" smtClean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chemeClr val="accent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956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45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Le rôle du parent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0156" y="1599655"/>
            <a:ext cx="116078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Quelles démarches pour </a:t>
            </a:r>
            <a:r>
              <a:rPr lang="fr-FR" sz="2400" b="1" u="sng" dirty="0" smtClean="0">
                <a:solidFill>
                  <a:schemeClr val="accent2"/>
                </a:solidFill>
                <a:latin typeface="+mj-lt"/>
              </a:rPr>
              <a:t>inscrire</a:t>
            </a: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 votre enfant à Lauzelle ?</a:t>
            </a:r>
          </a:p>
          <a:p>
            <a:endParaRPr lang="fr-FR" sz="2400" dirty="0" smtClean="0">
              <a:solidFill>
                <a:schemeClr val="accent2"/>
              </a:solidFill>
              <a:latin typeface="+mj-lt"/>
            </a:endParaRPr>
          </a:p>
          <a:p>
            <a:pPr marL="342900" indent="-342900">
              <a:buFont typeface="Times New Roman" panose="02020603050405020304" pitchFamily="18" charset="0"/>
              <a:buChar char="→"/>
            </a:pP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 2 phases d’inscription :</a:t>
            </a:r>
          </a:p>
          <a:p>
            <a:endParaRPr lang="fr-FR" sz="2400" dirty="0" smtClean="0">
              <a:solidFill>
                <a:schemeClr val="accent2"/>
              </a:solidFill>
              <a:latin typeface="+mj-lt"/>
            </a:endParaRPr>
          </a:p>
          <a:p>
            <a:pPr marL="342900" indent="-342900">
              <a:buFont typeface="Times New Roman" panose="02020603050405020304" pitchFamily="18" charset="0"/>
              <a:buChar char="→"/>
            </a:pPr>
            <a:endParaRPr lang="fr-FR" sz="2400" dirty="0" smtClean="0">
              <a:solidFill>
                <a:schemeClr val="accent2"/>
              </a:solidFill>
              <a:latin typeface="+mj-lt"/>
            </a:endParaRPr>
          </a:p>
          <a:p>
            <a:pPr marL="342900" indent="-342900">
              <a:buFont typeface="Times New Roman" panose="02020603050405020304" pitchFamily="18" charset="0"/>
              <a:buChar char="→"/>
            </a:pPr>
            <a:endParaRPr lang="fr-FR" sz="2400" dirty="0" smtClean="0">
              <a:solidFill>
                <a:schemeClr val="accent2"/>
              </a:solidFill>
              <a:latin typeface="+mj-lt"/>
            </a:endParaRPr>
          </a:p>
          <a:p>
            <a:pPr marL="342900" indent="-342900">
              <a:buFont typeface="Times New Roman" panose="02020603050405020304" pitchFamily="18" charset="0"/>
              <a:buChar char="→"/>
            </a:pPr>
            <a:endParaRPr lang="fr-FR" sz="2400" dirty="0" smtClean="0">
              <a:solidFill>
                <a:schemeClr val="accent2"/>
              </a:solidFill>
              <a:latin typeface="+mj-lt"/>
            </a:endParaRPr>
          </a:p>
          <a:p>
            <a:endParaRPr lang="fr-FR" sz="3200" dirty="0" smtClean="0">
              <a:solidFill>
                <a:schemeClr val="accent2"/>
              </a:solidFill>
              <a:latin typeface="+mj-lt"/>
            </a:endParaRPr>
          </a:p>
          <a:p>
            <a:pPr marL="342900" indent="-342900">
              <a:buFont typeface="Times New Roman" panose="02020603050405020304" pitchFamily="18" charset="0"/>
              <a:buChar char="→"/>
            </a:pP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 2 documents indispensables à compléter :</a:t>
            </a:r>
          </a:p>
          <a:p>
            <a:endParaRPr lang="fr-FR" sz="1000" dirty="0" smtClean="0">
              <a:solidFill>
                <a:schemeClr val="accent2"/>
              </a:solidFill>
              <a:latin typeface="+mj-lt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le FUI = le </a:t>
            </a:r>
            <a:r>
              <a:rPr lang="fr-FR" sz="2400" b="1" u="sng" dirty="0" smtClean="0">
                <a:solidFill>
                  <a:schemeClr val="accent2"/>
                </a:solidFill>
                <a:latin typeface="+mj-lt"/>
              </a:rPr>
              <a:t>F</a:t>
            </a: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ormulaire </a:t>
            </a:r>
            <a:r>
              <a:rPr lang="fr-FR" sz="2400" b="1" u="sng" dirty="0" smtClean="0">
                <a:solidFill>
                  <a:schemeClr val="accent2"/>
                </a:solidFill>
                <a:latin typeface="+mj-lt"/>
              </a:rPr>
              <a:t>U</a:t>
            </a: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nique d’</a:t>
            </a:r>
            <a:r>
              <a:rPr lang="fr-FR" sz="2400" b="1" u="sng" dirty="0" smtClean="0">
                <a:solidFill>
                  <a:schemeClr val="accent2"/>
                </a:solidFill>
                <a:latin typeface="+mj-lt"/>
              </a:rPr>
              <a:t>I</a:t>
            </a: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nscription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le volet confidentiel remis par l’école primaire 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(à remettre sous enveloppe fermée)</a:t>
            </a:r>
          </a:p>
          <a:p>
            <a:pPr lvl="2"/>
            <a:endParaRPr lang="fr-FR" sz="2000" dirty="0" smtClean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144175"/>
              </p:ext>
            </p:extLst>
          </p:nvPr>
        </p:nvGraphicFramePr>
        <p:xfrm>
          <a:off x="979714" y="2918581"/>
          <a:ext cx="10341429" cy="1371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47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471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71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2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du 11 </a:t>
                      </a:r>
                      <a:r>
                        <a:rPr lang="nl-BE" sz="2400" b="1" kern="1200" dirty="0" err="1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février</a:t>
                      </a:r>
                      <a:r>
                        <a:rPr lang="nl-BE" sz="2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 au 1</a:t>
                      </a:r>
                      <a:r>
                        <a:rPr lang="nl-BE" sz="2400" b="1" kern="1200" baseline="300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er</a:t>
                      </a:r>
                      <a:r>
                        <a:rPr lang="nl-BE" sz="2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 mars</a:t>
                      </a:r>
                      <a:endParaRPr lang="nl-BE" sz="24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dirty="0" err="1" smtClean="0">
                          <a:latin typeface="+mj-lt"/>
                        </a:rPr>
                        <a:t>entre</a:t>
                      </a:r>
                      <a:r>
                        <a:rPr lang="nl-BE" sz="2000" dirty="0" smtClean="0">
                          <a:latin typeface="+mj-lt"/>
                        </a:rPr>
                        <a:t> </a:t>
                      </a:r>
                      <a:r>
                        <a:rPr lang="nl-BE" sz="2000" dirty="0" err="1" smtClean="0">
                          <a:latin typeface="+mj-lt"/>
                        </a:rPr>
                        <a:t>le</a:t>
                      </a:r>
                      <a:r>
                        <a:rPr lang="nl-BE" sz="2000" dirty="0" smtClean="0">
                          <a:latin typeface="+mj-lt"/>
                        </a:rPr>
                        <a:t> 2 mars et </a:t>
                      </a:r>
                      <a:r>
                        <a:rPr lang="nl-BE" sz="2000" dirty="0" err="1" smtClean="0">
                          <a:latin typeface="+mj-lt"/>
                        </a:rPr>
                        <a:t>le</a:t>
                      </a:r>
                      <a:r>
                        <a:rPr lang="nl-BE" sz="2000" dirty="0" smtClean="0">
                          <a:latin typeface="+mj-lt"/>
                        </a:rPr>
                        <a:t> 28 </a:t>
                      </a:r>
                      <a:r>
                        <a:rPr lang="nl-BE" sz="2000" dirty="0" err="1" smtClean="0">
                          <a:latin typeface="+mj-lt"/>
                        </a:rPr>
                        <a:t>avril</a:t>
                      </a:r>
                      <a:endParaRPr lang="nl-BE" sz="20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à </a:t>
                      </a:r>
                      <a:r>
                        <a:rPr lang="nl-BE" sz="2400" b="1" kern="1200" dirty="0" err="1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partir</a:t>
                      </a:r>
                      <a:r>
                        <a:rPr lang="nl-BE" sz="2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 du 29 </a:t>
                      </a:r>
                      <a:r>
                        <a:rPr lang="nl-BE" sz="2400" b="1" kern="1200" dirty="0" err="1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avril</a:t>
                      </a:r>
                      <a:endParaRPr lang="nl-BE" sz="24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4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1</a:t>
                      </a:r>
                      <a:r>
                        <a:rPr lang="nl-BE" sz="2400" baseline="30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ère</a:t>
                      </a:r>
                      <a:r>
                        <a:rPr lang="nl-BE" sz="24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4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phase</a:t>
                      </a:r>
                      <a:endParaRPr lang="nl-BE" sz="24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aucune</a:t>
                      </a:r>
                      <a:r>
                        <a:rPr lang="nl-BE" sz="24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4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demande</a:t>
                      </a:r>
                      <a:r>
                        <a:rPr lang="nl-BE" sz="24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4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possible</a:t>
                      </a:r>
                      <a:r>
                        <a:rPr lang="nl-BE" sz="24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2</a:t>
                      </a:r>
                      <a:r>
                        <a:rPr lang="nl-BE" sz="2000" baseline="30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e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phase</a:t>
                      </a:r>
                      <a:endParaRPr lang="nl-BE" sz="20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400" b="1" u="sng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sur</a:t>
                      </a:r>
                      <a:r>
                        <a:rPr lang="nl-BE" sz="2400" b="1" u="sng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RDV</a:t>
                      </a:r>
                      <a:r>
                        <a:rPr lang="nl-BE" sz="24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, au 010/24.77.58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suivant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l’ordre</a:t>
                      </a:r>
                      <a:r>
                        <a:rPr lang="nl-BE" sz="2000" dirty="0" smtClean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nl-BE" sz="2000" dirty="0" err="1" smtClean="0">
                          <a:solidFill>
                            <a:schemeClr val="accent2"/>
                          </a:solidFill>
                          <a:latin typeface="+mj-lt"/>
                        </a:rPr>
                        <a:t>chronologique</a:t>
                      </a:r>
                      <a:endParaRPr lang="nl-BE" sz="2000" dirty="0" smtClean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7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46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Le rôle du parent</a:t>
            </a:r>
            <a:endParaRPr lang="fr-FR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9270" y="1599655"/>
            <a:ext cx="116078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Times New Roman" panose="02020603050405020304" pitchFamily="18" charset="0"/>
              <a:buChar char="→"/>
            </a:pP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 munis des documents complétés, se présenter à Lauzelle :</a:t>
            </a:r>
          </a:p>
          <a:p>
            <a:endParaRPr lang="fr-FR" sz="1000" dirty="0" smtClean="0">
              <a:solidFill>
                <a:schemeClr val="accent2"/>
              </a:solidFill>
              <a:latin typeface="+mj-lt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avec une copie de la carte d’identité des parents et de l’enfant</a:t>
            </a:r>
          </a:p>
          <a:p>
            <a:pPr lvl="2"/>
            <a:endParaRPr lang="fr-FR" sz="1000" dirty="0" smtClean="0">
              <a:solidFill>
                <a:schemeClr val="accent2"/>
              </a:solidFill>
              <a:latin typeface="+mj-lt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accent2"/>
                </a:solidFill>
                <a:latin typeface="+mj-lt"/>
              </a:rPr>
              <a:t>en ayant réfléchi aux 3 choix qui vous seront demandés :</a:t>
            </a:r>
          </a:p>
          <a:p>
            <a:pPr lvl="2"/>
            <a:endParaRPr lang="fr-FR" sz="1000" dirty="0" smtClean="0">
              <a:solidFill>
                <a:schemeClr val="accent2"/>
              </a:solidFill>
              <a:latin typeface="+mj-lt"/>
            </a:endParaRPr>
          </a:p>
          <a:p>
            <a:pPr marL="2171700" lvl="4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choix du cours philosophique </a:t>
            </a:r>
          </a:p>
          <a:p>
            <a:pPr lvl="4"/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      (CPC ; morale ; religion catholique, orthodoxe, protestante, judaïque ou islamique)</a:t>
            </a:r>
          </a:p>
          <a:p>
            <a:pPr lvl="4"/>
            <a:endParaRPr lang="fr-FR" sz="800" dirty="0" smtClean="0">
              <a:solidFill>
                <a:schemeClr val="accent2"/>
              </a:solidFill>
              <a:latin typeface="+mj-lt"/>
            </a:endParaRPr>
          </a:p>
          <a:p>
            <a:pPr marL="2171700" lvl="4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choix de la LM1 </a:t>
            </a:r>
          </a:p>
          <a:p>
            <a:pPr lvl="4"/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      (néerlandais ou anglais / sans obligation de continuer la langue suivie à l’école primaire)</a:t>
            </a:r>
          </a:p>
          <a:p>
            <a:pPr lvl="4"/>
            <a:endParaRPr lang="fr-FR" sz="800" dirty="0" smtClean="0">
              <a:solidFill>
                <a:schemeClr val="accent2"/>
              </a:solidFill>
              <a:latin typeface="+mj-lt"/>
            </a:endParaRPr>
          </a:p>
          <a:p>
            <a:pPr marL="2171700" lvl="4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choix de l’activité : latin ou domaine</a:t>
            </a:r>
          </a:p>
          <a:p>
            <a:pPr marL="2171700" lvl="4" indent="-342900">
              <a:buFont typeface="Wingdings" panose="05000000000000000000" pitchFamily="2" charset="2"/>
              <a:buChar char="q"/>
            </a:pPr>
            <a:endParaRPr lang="fr-FR" sz="2000" dirty="0" smtClean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62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47</a:t>
            </a:fld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t="4899" r="11857" b="53226"/>
          <a:stretch/>
        </p:blipFill>
        <p:spPr>
          <a:xfrm rot="10800000">
            <a:off x="2504225" y="252847"/>
            <a:ext cx="718355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" y="5508171"/>
            <a:ext cx="1225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Merci pour votre attention et l’intérêt que vous portez à notre école.</a:t>
            </a:r>
            <a:endParaRPr lang="fr-FR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924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48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Titre</a:t>
            </a:r>
            <a:endParaRPr lang="fr-FR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38" y="155541"/>
            <a:ext cx="8019400" cy="62739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83180" y="509488"/>
            <a:ext cx="7155180" cy="5170380"/>
          </a:xfrm>
        </p:spPr>
        <p:txBody>
          <a:bodyPr/>
          <a:lstStyle/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Programme de la soirée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1. L’ARO -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2. Notre projet pédagogique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3. L’évaluation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4. L’élève en difficulté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5. Une scolarité complète à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6. Une journée type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7. Quelques activités de l’école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8. Le rôle du parent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À vous la parole !</a:t>
            </a:r>
          </a:p>
          <a:p>
            <a:pPr algn="ctr"/>
            <a:endParaRPr lang="fr-FR" sz="800" b="1" noProof="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1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49</a:t>
            </a:fld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4667" y="557566"/>
            <a:ext cx="10769921" cy="3368675"/>
          </a:xfrm>
        </p:spPr>
        <p:txBody>
          <a:bodyPr/>
          <a:lstStyle/>
          <a:p>
            <a:endParaRPr lang="fr-FR" sz="2400" b="1" noProof="0" dirty="0" smtClean="0">
              <a:solidFill>
                <a:schemeClr val="accent2"/>
              </a:solidFill>
              <a:latin typeface="+mj-lt"/>
            </a:endParaRPr>
          </a:p>
          <a:p>
            <a:endParaRPr lang="fr-FR" sz="2400" b="1" noProof="0" dirty="0" smtClean="0">
              <a:solidFill>
                <a:schemeClr val="accent2"/>
              </a:solidFill>
              <a:latin typeface="+mj-lt"/>
            </a:endParaRPr>
          </a:p>
          <a:p>
            <a:r>
              <a:rPr lang="fr-FR" sz="2400" b="1" noProof="0" dirty="0" smtClean="0">
                <a:solidFill>
                  <a:schemeClr val="accent2"/>
                </a:solidFill>
                <a:latin typeface="+mj-lt"/>
              </a:rPr>
              <a:t>N’hésitez pas à :</a:t>
            </a:r>
          </a:p>
          <a:p>
            <a:endParaRPr lang="fr-FR" sz="2400" b="1" noProof="0" dirty="0" smtClean="0">
              <a:solidFill>
                <a:schemeClr val="accent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b="1" noProof="0" dirty="0" smtClean="0">
                <a:solidFill>
                  <a:schemeClr val="accent2"/>
                </a:solidFill>
                <a:latin typeface="+mj-lt"/>
              </a:rPr>
              <a:t>consulter notre site web : </a:t>
            </a:r>
            <a:r>
              <a:rPr lang="fr-FR" sz="2400" b="1" noProof="0" dirty="0" smtClean="0">
                <a:solidFill>
                  <a:schemeClr val="accent2"/>
                </a:solidFill>
                <a:latin typeface="+mj-lt"/>
                <a:hlinkClick r:id="rId6"/>
              </a:rPr>
              <a:t>www.aro-lauzelle.be</a:t>
            </a:r>
            <a:endParaRPr lang="fr-FR" sz="2400" b="1" noProof="0" dirty="0" smtClean="0">
              <a:solidFill>
                <a:schemeClr val="accent2"/>
              </a:solidFill>
              <a:latin typeface="+mj-lt"/>
            </a:endParaRPr>
          </a:p>
          <a:p>
            <a:endParaRPr lang="fr-FR" sz="2400" b="1" noProof="0" dirty="0" smtClean="0">
              <a:solidFill>
                <a:schemeClr val="accent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b="1" noProof="0" dirty="0" smtClean="0">
                <a:solidFill>
                  <a:schemeClr val="accent2"/>
                </a:solidFill>
                <a:latin typeface="+mj-lt"/>
              </a:rPr>
              <a:t>suivre notre page </a:t>
            </a:r>
            <a:r>
              <a:rPr lang="fr-FR" sz="2400" b="1" noProof="0" dirty="0" err="1" smtClean="0">
                <a:solidFill>
                  <a:schemeClr val="accent2"/>
                </a:solidFill>
                <a:latin typeface="+mj-lt"/>
              </a:rPr>
              <a:t>FaceBook</a:t>
            </a:r>
            <a:endParaRPr lang="fr-FR" sz="2400" b="1" noProof="0" dirty="0" smtClean="0">
              <a:solidFill>
                <a:schemeClr val="accent2"/>
              </a:solidFill>
              <a:latin typeface="+mj-lt"/>
            </a:endParaRPr>
          </a:p>
          <a:p>
            <a:endParaRPr lang="fr-FR" sz="2400" b="1" noProof="0" dirty="0" smtClean="0">
              <a:solidFill>
                <a:schemeClr val="accent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b="1" noProof="0" dirty="0" smtClean="0">
                <a:solidFill>
                  <a:schemeClr val="accent2"/>
                </a:solidFill>
                <a:latin typeface="+mj-lt"/>
              </a:rPr>
              <a:t>venir à nos portes ouvertes le samedi </a:t>
            </a:r>
            <a:r>
              <a:rPr lang="fr-FR" sz="2400" b="1" noProof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 février 2019 </a:t>
            </a:r>
            <a:r>
              <a:rPr lang="fr-FR" sz="2400" b="1" noProof="0" dirty="0" smtClean="0">
                <a:solidFill>
                  <a:schemeClr val="accent2"/>
                </a:solidFill>
                <a:latin typeface="+mj-lt"/>
              </a:rPr>
              <a:t>de 11h00 à 13h00</a:t>
            </a:r>
          </a:p>
          <a:p>
            <a:endParaRPr lang="fr-FR" sz="2400" b="1" noProof="0" dirty="0" smtClean="0">
              <a:solidFill>
                <a:schemeClr val="accent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b="1" noProof="0" dirty="0" smtClean="0">
                <a:solidFill>
                  <a:schemeClr val="accent2"/>
                </a:solidFill>
                <a:latin typeface="+mj-lt"/>
              </a:rPr>
              <a:t>participer à nos quiz : culturel (le 15 mars) &amp; musical (le 10 mai)</a:t>
            </a:r>
            <a:endParaRPr lang="fr-FR" sz="2400" b="1" noProof="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48" y="1963294"/>
            <a:ext cx="3226667" cy="216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75" y="-7776"/>
            <a:ext cx="3226667" cy="216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97" y="529354"/>
            <a:ext cx="3226667" cy="216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071" y="4311954"/>
            <a:ext cx="2395893" cy="239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5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0" y="442121"/>
            <a:ext cx="6230471" cy="715413"/>
          </a:xfr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b="1" noProof="0" dirty="0" smtClean="0"/>
              <a:t>L’ARO - Lauzelle</a:t>
            </a:r>
            <a:endParaRPr lang="fr-FR" b="1" noProof="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53" y="1400180"/>
            <a:ext cx="4880180" cy="639943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032790" y="2512960"/>
            <a:ext cx="6546505" cy="1001532"/>
          </a:xfrm>
        </p:spPr>
        <p:txBody>
          <a:bodyPr/>
          <a:lstStyle/>
          <a:p>
            <a:pPr algn="ctr"/>
            <a:r>
              <a:rPr lang="fr-FR" sz="2000" b="1" u="sng" noProof="0" dirty="0" smtClean="0">
                <a:solidFill>
                  <a:schemeClr val="accent2"/>
                </a:solidFill>
                <a:latin typeface="+mj-lt"/>
              </a:rPr>
              <a:t>A</a:t>
            </a:r>
            <a:r>
              <a:rPr lang="fr-FR" sz="2000" b="1" noProof="0" dirty="0" smtClean="0">
                <a:solidFill>
                  <a:schemeClr val="accent2"/>
                </a:solidFill>
                <a:latin typeface="+mj-lt"/>
              </a:rPr>
              <a:t>thénée </a:t>
            </a:r>
            <a:r>
              <a:rPr lang="fr-FR" sz="2000" b="1" u="sng" noProof="0" dirty="0" smtClean="0">
                <a:solidFill>
                  <a:schemeClr val="accent2"/>
                </a:solidFill>
                <a:latin typeface="+mj-lt"/>
              </a:rPr>
              <a:t>r</a:t>
            </a:r>
            <a:r>
              <a:rPr lang="fr-FR" sz="2000" b="1" noProof="0" dirty="0" smtClean="0">
                <a:solidFill>
                  <a:schemeClr val="accent2"/>
                </a:solidFill>
                <a:latin typeface="+mj-lt"/>
              </a:rPr>
              <a:t>oyal Paul Delvaux d’</a:t>
            </a:r>
            <a:r>
              <a:rPr lang="fr-FR" sz="2000" b="1" u="sng" noProof="0" dirty="0" smtClean="0">
                <a:solidFill>
                  <a:schemeClr val="accent2"/>
                </a:solidFill>
                <a:latin typeface="+mj-lt"/>
              </a:rPr>
              <a:t>O</a:t>
            </a:r>
            <a:r>
              <a:rPr lang="fr-FR" sz="2000" b="1" noProof="0" dirty="0" smtClean="0">
                <a:solidFill>
                  <a:schemeClr val="accent2"/>
                </a:solidFill>
                <a:latin typeface="+mj-lt"/>
              </a:rPr>
              <a:t>ttignies–Louvain-la-Neuve</a:t>
            </a:r>
          </a:p>
          <a:p>
            <a:pPr algn="ctr"/>
            <a:r>
              <a:rPr lang="fr-FR" sz="2000" b="1" noProof="0" dirty="0" smtClean="0">
                <a:solidFill>
                  <a:schemeClr val="accent2"/>
                </a:solidFill>
                <a:latin typeface="+mj-lt"/>
              </a:rPr>
              <a:t>UNE école secondaire, DEUX implantations</a:t>
            </a:r>
          </a:p>
          <a:p>
            <a:pPr algn="ctr"/>
            <a:endParaRPr lang="fr-FR" sz="2000" b="1" noProof="0" dirty="0" smtClean="0">
              <a:solidFill>
                <a:schemeClr val="accent2"/>
              </a:solidFill>
              <a:latin typeface="+mj-lt"/>
            </a:endParaRPr>
          </a:p>
          <a:p>
            <a:endParaRPr lang="fr-FR" noProof="0" dirty="0"/>
          </a:p>
        </p:txBody>
      </p:sp>
      <p:pic>
        <p:nvPicPr>
          <p:cNvPr id="1026" name="Picture 2" descr="https://www.enseignons.be/app/uploads/2009/06/logo-Communauté-française-2-281x3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65" y="1239129"/>
            <a:ext cx="901117" cy="96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5" y="2358194"/>
            <a:ext cx="1117891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479201" y="4234726"/>
            <a:ext cx="2733187" cy="746368"/>
          </a:xfrm>
        </p:spPr>
        <p:txBody>
          <a:bodyPr/>
          <a:lstStyle/>
          <a:p>
            <a:pPr algn="ctr"/>
            <a:r>
              <a:rPr lang="fr-FR" sz="2000" noProof="0" dirty="0" smtClean="0">
                <a:solidFill>
                  <a:schemeClr val="accent2"/>
                </a:solidFill>
                <a:latin typeface="+mj-lt"/>
              </a:rPr>
              <a:t>Louvain-La-Neuve</a:t>
            </a:r>
          </a:p>
          <a:p>
            <a:pPr algn="ctr"/>
            <a:r>
              <a:rPr lang="fr-FR" sz="2000" noProof="0" dirty="0" smtClean="0">
                <a:solidFill>
                  <a:schemeClr val="accent2"/>
                </a:solidFill>
                <a:latin typeface="+mj-lt"/>
              </a:rPr>
              <a:t>“Lauzelle”</a:t>
            </a:r>
          </a:p>
          <a:p>
            <a:endParaRPr lang="fr-FR" noProof="0" dirty="0" smtClean="0"/>
          </a:p>
          <a:p>
            <a:endParaRPr lang="fr-FR" noProof="0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856792" y="4217653"/>
            <a:ext cx="2184098" cy="748066"/>
          </a:xfrm>
        </p:spPr>
        <p:txBody>
          <a:bodyPr/>
          <a:lstStyle/>
          <a:p>
            <a:pPr algn="ctr"/>
            <a:r>
              <a:rPr lang="fr-FR" sz="2000" noProof="0" dirty="0" smtClean="0">
                <a:solidFill>
                  <a:schemeClr val="accent2"/>
                </a:solidFill>
                <a:latin typeface="+mj-lt"/>
              </a:rPr>
              <a:t>Ottignies </a:t>
            </a:r>
          </a:p>
          <a:p>
            <a:pPr algn="ctr"/>
            <a:r>
              <a:rPr lang="fr-FR" sz="2000" noProof="0" dirty="0" smtClean="0">
                <a:solidFill>
                  <a:schemeClr val="accent2"/>
                </a:solidFill>
                <a:latin typeface="+mj-lt"/>
              </a:rPr>
              <a:t>“les Villas”</a:t>
            </a:r>
            <a:endParaRPr lang="fr-FR" sz="2000" noProof="0" dirty="0"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1029" name="Curved Connector 1028"/>
          <p:cNvCxnSpPr>
            <a:stCxn id="8" idx="2"/>
            <a:endCxn id="24" idx="3"/>
          </p:cNvCxnSpPr>
          <p:nvPr/>
        </p:nvCxnSpPr>
        <p:spPr>
          <a:xfrm rot="5400000">
            <a:off x="4134870" y="3420513"/>
            <a:ext cx="1077194" cy="1265153"/>
          </a:xfrm>
          <a:prstGeom prst="curvedConnector2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Curved Connector 1031"/>
          <p:cNvCxnSpPr>
            <a:stCxn id="18" idx="0"/>
            <a:endCxn id="12" idx="1"/>
          </p:cNvCxnSpPr>
          <p:nvPr/>
        </p:nvCxnSpPr>
        <p:spPr>
          <a:xfrm rot="5400000" flipH="1" flipV="1">
            <a:off x="1613061" y="1105302"/>
            <a:ext cx="638042" cy="1867742"/>
          </a:xfrm>
          <a:prstGeom prst="curvedConnector2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>
          <a:xfrm rot="16200000" flipH="1">
            <a:off x="5417702" y="3420513"/>
            <a:ext cx="1077194" cy="1265153"/>
          </a:xfrm>
          <a:prstGeom prst="curvedConnector2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Content Placeholder 1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75537860"/>
              </p:ext>
            </p:extLst>
          </p:nvPr>
        </p:nvGraphicFramePr>
        <p:xfrm>
          <a:off x="3816927" y="3446306"/>
          <a:ext cx="2937043" cy="2909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9"/>
          <a:stretch/>
        </p:blipFill>
        <p:spPr>
          <a:xfrm>
            <a:off x="502932" y="3860415"/>
            <a:ext cx="3337234" cy="234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/>
        </p:blipFill>
        <p:spPr>
          <a:xfrm>
            <a:off x="6753493" y="4217653"/>
            <a:ext cx="2108362" cy="1460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92782" y="4439085"/>
            <a:ext cx="3993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2"/>
                </a:solidFill>
                <a:latin typeface="+mj-lt"/>
              </a:rPr>
              <a:t>enseignement général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2"/>
                </a:solidFill>
                <a:latin typeface="+mj-lt"/>
              </a:rPr>
              <a:t>1994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2"/>
                </a:solidFill>
                <a:latin typeface="+mj-lt"/>
              </a:rPr>
              <a:t>25 ans (septembre 2019)</a:t>
            </a:r>
            <a:endParaRPr lang="fr-FR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/>
        </p:blipFill>
        <p:spPr>
          <a:xfrm>
            <a:off x="6753494" y="3860415"/>
            <a:ext cx="337745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9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25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5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250"/>
                            </p:stCondLst>
                            <p:childTnLst>
                              <p:par>
                                <p:cTn id="6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50" presetClass="exit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3" grpId="0" uiExpand="1" build="p"/>
      <p:bldP spid="24" grpId="0" uiExpand="1" build="p"/>
      <p:bldGraphic spid="4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705236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6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Titre</a:t>
            </a:r>
            <a:endParaRPr lang="fr-FR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62" y="6450381"/>
            <a:ext cx="3852333" cy="40714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38" y="155541"/>
            <a:ext cx="8019400" cy="627398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83180" y="509488"/>
            <a:ext cx="7155180" cy="5170380"/>
          </a:xfrm>
        </p:spPr>
        <p:txBody>
          <a:bodyPr/>
          <a:lstStyle/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Programme de la soirée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1. L’ARO -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2. Notre projet pédagogique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3. L’évaluation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4. L’élève en difficulté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5. Une scolarité complète à Lauzelle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6. Une journée type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7. Quelques activités de l’école</a:t>
            </a:r>
          </a:p>
          <a:p>
            <a:pPr lvl="1"/>
            <a:r>
              <a:rPr lang="fr-FR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8. Le rôle du parent</a:t>
            </a:r>
          </a:p>
          <a:p>
            <a:pPr algn="ctr"/>
            <a:endParaRPr lang="fr-FR" sz="800" b="1" noProof="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sz="2400" b="1" noProof="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À vous la parole !</a:t>
            </a:r>
          </a:p>
          <a:p>
            <a:pPr algn="ctr"/>
            <a:endParaRPr lang="fr-FR" sz="800" b="1" noProof="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01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648642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7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36260" y="1545816"/>
            <a:ext cx="11374740" cy="47835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0" dirty="0" smtClean="0">
                <a:solidFill>
                  <a:schemeClr val="accent2"/>
                </a:solidFill>
                <a:latin typeface="+mj-lt"/>
              </a:rPr>
              <a:t>pensé &amp; mis en place par Roland Lambeau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noProof="0" dirty="0" smtClean="0">
                <a:solidFill>
                  <a:schemeClr val="accent2"/>
                </a:solidFill>
                <a:latin typeface="+mj-lt"/>
              </a:rPr>
              <a:t>méthodes actives &amp; participatives</a:t>
            </a:r>
          </a:p>
          <a:p>
            <a:pPr algn="ctr"/>
            <a:endParaRPr lang="fr-FR" sz="2000" b="1" cap="all" noProof="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u="sng" cap="all" noProof="0" dirty="0" smtClean="0">
                <a:solidFill>
                  <a:schemeClr val="accent2"/>
                </a:solidFill>
                <a:latin typeface="+mj-lt"/>
              </a:rPr>
              <a:t>Seul</a:t>
            </a:r>
            <a:r>
              <a:rPr lang="fr-FR" sz="2400" b="1" noProof="0" dirty="0" smtClean="0">
                <a:solidFill>
                  <a:schemeClr val="accent2"/>
                </a:solidFill>
                <a:latin typeface="+mj-lt"/>
              </a:rPr>
              <a:t> ou en </a:t>
            </a:r>
            <a:r>
              <a:rPr lang="fr-FR" sz="2400" b="1" u="sng" cap="all" noProof="0" dirty="0" smtClean="0">
                <a:solidFill>
                  <a:schemeClr val="accent2"/>
                </a:solidFill>
                <a:latin typeface="+mj-lt"/>
              </a:rPr>
              <a:t>groupe</a:t>
            </a:r>
            <a:r>
              <a:rPr lang="fr-FR" sz="2400" b="1" noProof="0" dirty="0" smtClean="0">
                <a:solidFill>
                  <a:schemeClr val="accent2"/>
                </a:solidFill>
                <a:latin typeface="+mj-lt"/>
              </a:rPr>
              <a:t>, l’élève est l’ACTEUR principal dans</a:t>
            </a:r>
            <a:r>
              <a:rPr lang="fr-FR" sz="2000" b="1" noProof="0" dirty="0" smtClean="0"/>
              <a:t> </a:t>
            </a:r>
          </a:p>
          <a:p>
            <a:pPr algn="ctr"/>
            <a:endParaRPr lang="fr-FR" sz="2000" b="1" noProof="0" dirty="0" smtClean="0"/>
          </a:p>
          <a:p>
            <a:pPr algn="ctr"/>
            <a:endParaRPr lang="fr-FR" sz="2000" b="1" noProof="0" dirty="0" smtClean="0"/>
          </a:p>
          <a:p>
            <a:pPr algn="ctr"/>
            <a:r>
              <a:rPr lang="fr-FR" sz="2000" b="1" noProof="0" dirty="0" smtClean="0"/>
              <a:t> </a:t>
            </a:r>
          </a:p>
          <a:p>
            <a:pPr algn="ctr"/>
            <a:endParaRPr lang="fr-FR" sz="2000" noProof="0" dirty="0" smtClean="0">
              <a:solidFill>
                <a:schemeClr val="accent2"/>
              </a:solidFill>
              <a:latin typeface="+mj-lt"/>
            </a:endParaRPr>
          </a:p>
          <a:p>
            <a:pPr algn="ctr"/>
            <a:endParaRPr lang="fr-FR" sz="2000" noProof="0" dirty="0" smtClean="0">
              <a:solidFill>
                <a:schemeClr val="accent2"/>
              </a:solidFill>
              <a:latin typeface="+mj-lt"/>
            </a:endParaRPr>
          </a:p>
          <a:p>
            <a:pPr algn="ctr"/>
            <a:endParaRPr lang="fr-FR" sz="2000" noProof="0" dirty="0" smtClean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fr-FR" sz="2000" noProof="0" dirty="0" smtClean="0">
                <a:solidFill>
                  <a:schemeClr val="accent2"/>
                </a:solidFill>
                <a:latin typeface="+mj-lt"/>
              </a:rPr>
              <a:t>les DEUX axes fondamentaux sur lesquels repose notre projet</a:t>
            </a:r>
          </a:p>
          <a:p>
            <a:pPr algn="ctr"/>
            <a:endParaRPr lang="fr-FR" sz="2000" noProof="0" dirty="0" smtClean="0">
              <a:solidFill>
                <a:schemeClr val="accent2"/>
              </a:solidFill>
              <a:latin typeface="+mj-lt"/>
            </a:endParaRPr>
          </a:p>
          <a:p>
            <a:endParaRPr lang="fr-FR" cap="all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Notre projet pédagogique</a:t>
            </a:r>
            <a:endParaRPr lang="fr-FR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0457" y="3963994"/>
            <a:ext cx="4733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  <a:latin typeface="+mj-lt"/>
              </a:rPr>
              <a:t>la </a:t>
            </a:r>
            <a:r>
              <a:rPr lang="fr-FR" sz="2000" b="1" u="sng" dirty="0" smtClean="0">
                <a:solidFill>
                  <a:schemeClr val="accent2"/>
                </a:solidFill>
                <a:latin typeface="+mj-lt"/>
              </a:rPr>
              <a:t>CONSTRUCTION</a:t>
            </a:r>
            <a:r>
              <a:rPr lang="fr-FR" sz="2000" b="1" dirty="0" smtClean="0">
                <a:solidFill>
                  <a:schemeClr val="accent2"/>
                </a:solidFill>
                <a:latin typeface="+mj-lt"/>
              </a:rPr>
              <a:t> de ses savoirs / </a:t>
            </a:r>
          </a:p>
          <a:p>
            <a:r>
              <a:rPr lang="fr-FR" sz="2000" b="1" dirty="0" smtClean="0">
                <a:solidFill>
                  <a:schemeClr val="accent2"/>
                </a:solidFill>
                <a:latin typeface="+mj-lt"/>
              </a:rPr>
              <a:t>le développement de ses compétences 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59342" y="4111633"/>
            <a:ext cx="373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2"/>
                </a:solidFill>
                <a:latin typeface="+mj-lt"/>
              </a:rPr>
              <a:t>le fonctionnement de l’école</a:t>
            </a:r>
            <a:endParaRPr lang="fr-FR" sz="2000" dirty="0">
              <a:solidFill>
                <a:schemeClr val="accent2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 rot="5400000">
            <a:off x="4905337" y="3137276"/>
            <a:ext cx="1077194" cy="1265153"/>
          </a:xfrm>
          <a:prstGeom prst="curvedConnector2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16200000" flipH="1">
            <a:off x="6188169" y="3137276"/>
            <a:ext cx="1077194" cy="1265153"/>
          </a:xfrm>
          <a:prstGeom prst="curvedConnector2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r="20034"/>
          <a:stretch/>
        </p:blipFill>
        <p:spPr>
          <a:xfrm>
            <a:off x="8660117" y="1006633"/>
            <a:ext cx="2959117" cy="2994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ight Brace 27"/>
          <p:cNvSpPr/>
          <p:nvPr/>
        </p:nvSpPr>
        <p:spPr>
          <a:xfrm rot="5400000">
            <a:off x="5892944" y="2863681"/>
            <a:ext cx="461367" cy="4426849"/>
          </a:xfrm>
          <a:prstGeom prst="rightBrace">
            <a:avLst>
              <a:gd name="adj1" fmla="val 196259"/>
              <a:gd name="adj2" fmla="val 50000"/>
            </a:avLst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57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815302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8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Notre projet pédagogique</a:t>
            </a:r>
            <a:endParaRPr lang="fr-FR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68" y="4380224"/>
            <a:ext cx="2721264" cy="1821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16608" y="3419039"/>
            <a:ext cx="11158784" cy="807323"/>
          </a:xfrm>
        </p:spPr>
        <p:txBody>
          <a:bodyPr/>
          <a:lstStyle/>
          <a:p>
            <a:pPr algn="ctr"/>
            <a:r>
              <a:rPr lang="fr-FR" sz="5400" b="1" cap="all" noProof="0" dirty="0" smtClean="0">
                <a:solidFill>
                  <a:schemeClr val="accent2"/>
                </a:solidFill>
                <a:latin typeface="+mj-lt"/>
              </a:rPr>
              <a:t>AUTO-SOCIO-Constructivisme</a:t>
            </a:r>
          </a:p>
          <a:p>
            <a:pPr algn="ctr"/>
            <a:endParaRPr lang="fr-FR" noProof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395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5" y="-330307"/>
            <a:ext cx="5998051" cy="352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 descr="decorative element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</a:extLst>
          </p:cNvPr>
          <p:cNvGrpSpPr/>
          <p:nvPr/>
        </p:nvGrpSpPr>
        <p:grpSpPr>
          <a:xfrm rot="16200000">
            <a:off x="5815302" y="488714"/>
            <a:ext cx="7715707" cy="6738280"/>
            <a:chOff x="1453749" y="-2"/>
            <a:chExt cx="7761138" cy="6858002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049428" y="-1"/>
              <a:ext cx="66329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453749" y="-2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/>
              <a:t>9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" y="442121"/>
            <a:ext cx="6891564" cy="767666"/>
          </a:xfrm>
        </p:spPr>
        <p:txBody>
          <a:bodyPr anchor="ctr"/>
          <a:lstStyle/>
          <a:p>
            <a:pPr algn="ctr"/>
            <a:r>
              <a:rPr lang="fr-FR" noProof="0" dirty="0" smtClean="0"/>
              <a:t>Tite</a:t>
            </a:r>
            <a:endParaRPr lang="fr-FR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39270" y="1466451"/>
            <a:ext cx="11252914" cy="43143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sz="2000" b="1" noProof="0" dirty="0" smtClean="0">
                <a:solidFill>
                  <a:schemeClr val="accent2"/>
                </a:solidFill>
                <a:latin typeface="+mj-lt"/>
              </a:rPr>
              <a:t>L’élève, ACTEUR en classe dans la </a:t>
            </a:r>
            <a:r>
              <a:rPr lang="fr-FR" sz="2000" b="1" cap="all" noProof="0" dirty="0" smtClean="0">
                <a:solidFill>
                  <a:schemeClr val="accent2"/>
                </a:solidFill>
                <a:latin typeface="+mj-lt"/>
              </a:rPr>
              <a:t>construction</a:t>
            </a:r>
            <a:r>
              <a:rPr lang="fr-FR" sz="2000" b="1" noProof="0" dirty="0" smtClean="0">
                <a:solidFill>
                  <a:schemeClr val="accent2"/>
                </a:solidFill>
                <a:latin typeface="+mj-lt"/>
              </a:rPr>
              <a:t> de ses savoirs → </a:t>
            </a:r>
            <a:r>
              <a:rPr lang="fr-FR" sz="2000" b="1" noProof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une c</a:t>
            </a:r>
            <a:r>
              <a:rPr lang="fr-FR" sz="2000" b="1" noProof="0" dirty="0" smtClean="0">
                <a:solidFill>
                  <a:schemeClr val="accent2"/>
                </a:solidFill>
                <a:latin typeface="+mj-lt"/>
              </a:rPr>
              <a:t>onstruction en 6 phases :</a:t>
            </a:r>
            <a:endParaRPr lang="fr-FR" sz="2000" b="1" noProof="0" dirty="0" smtClean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 txBox="1">
            <a:spLocks/>
          </p:cNvSpPr>
          <p:nvPr/>
        </p:nvSpPr>
        <p:spPr>
          <a:xfrm>
            <a:off x="439270" y="442121"/>
            <a:ext cx="6230471" cy="715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kern="1200">
                <a:solidFill>
                  <a:schemeClr val="l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/>
              <a:t>Notre projet pédagogique</a:t>
            </a:r>
            <a:endParaRPr lang="fr-FR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9927386"/>
              </p:ext>
            </p:extLst>
          </p:nvPr>
        </p:nvGraphicFramePr>
        <p:xfrm>
          <a:off x="553186" y="2026934"/>
          <a:ext cx="11138998" cy="429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à coins arrondis 1"/>
          <p:cNvSpPr/>
          <p:nvPr/>
        </p:nvSpPr>
        <p:spPr>
          <a:xfrm>
            <a:off x="4419600" y="2026934"/>
            <a:ext cx="7272584" cy="5181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/>
              <a:t>Par ex: Nous voulons créer une histoire pour enfant. Que faut-il faire?</a:t>
            </a:r>
            <a:endParaRPr lang="fr-BE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4419600" y="2711495"/>
            <a:ext cx="7272584" cy="5181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/>
              <a:t>Chacun a analysé quelque texte =&gt; Le texte est au passé simple</a:t>
            </a:r>
            <a:endParaRPr lang="fr-BE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4419600" y="3396056"/>
            <a:ext cx="7272584" cy="5181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/>
              <a:t>Rédigeons notre histoire =&gt; Utilisation du passé simple =&gt; droit à l’erreur on cherche !</a:t>
            </a:r>
            <a:endParaRPr lang="fr-BE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4419600" y="4111469"/>
            <a:ext cx="7272584" cy="5181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/>
              <a:t>Nous avons utilisé le passé simple =&gt; Nous fixons les règles</a:t>
            </a:r>
            <a:endParaRPr lang="fr-BE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4419600" y="4797243"/>
            <a:ext cx="7272584" cy="5181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/>
              <a:t>Evaluation sur la technique de la conjugaison au passé simple</a:t>
            </a:r>
            <a:endParaRPr lang="fr-BE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4419600" y="5498120"/>
            <a:ext cx="7272584" cy="5181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/>
              <a:t>Correction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050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4E4B63-7CC3-4C33-A2A0-9D6262AD5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>
                                            <p:graphicEl>
                                              <a:dgm id="{9C4E4B63-7CC3-4C33-A2A0-9D6262AD5C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>
                                            <p:graphicEl>
                                              <a:dgm id="{9C4E4B63-7CC3-4C33-A2A0-9D6262AD5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>
                                            <p:graphicEl>
                                              <a:dgm id="{9C4E4B63-7CC3-4C33-A2A0-9D6262AD5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C073C2-E51A-451F-9792-9B8990C4F9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>
                                            <p:graphicEl>
                                              <a:dgm id="{4EC073C2-E51A-451F-9792-9B8990C4F9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>
                                            <p:graphicEl>
                                              <a:dgm id="{4EC073C2-E51A-451F-9792-9B8990C4F9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>
                                            <p:graphicEl>
                                              <a:dgm id="{4EC073C2-E51A-451F-9792-9B8990C4F9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F0A55E-CD01-4945-8BD9-FAC708C2A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>
                                            <p:graphicEl>
                                              <a:dgm id="{C9F0A55E-CD01-4945-8BD9-FAC708C2A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>
                                            <p:graphicEl>
                                              <a:dgm id="{C9F0A55E-CD01-4945-8BD9-FAC708C2A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>
                                            <p:graphicEl>
                                              <a:dgm id="{C9F0A55E-CD01-4945-8BD9-FAC708C2A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213B73-7EBB-4EB0-8E84-7EADDF1F0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>
                                            <p:graphicEl>
                                              <a:dgm id="{D6213B73-7EBB-4EB0-8E84-7EADDF1F0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>
                                            <p:graphicEl>
                                              <a:dgm id="{D6213B73-7EBB-4EB0-8E84-7EADDF1F0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>
                                            <p:graphicEl>
                                              <a:dgm id="{D6213B73-7EBB-4EB0-8E84-7EADDF1F0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C74ABE-280F-426B-AFE4-DE895BED5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">
                                            <p:graphicEl>
                                              <a:dgm id="{5DC74ABE-280F-426B-AFE4-DE895BED56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>
                                            <p:graphicEl>
                                              <a:dgm id="{5DC74ABE-280F-426B-AFE4-DE895BED5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>
                                            <p:graphicEl>
                                              <a:dgm id="{5DC74ABE-280F-426B-AFE4-DE895BED5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B1D5E3-61A5-4093-9E38-F6AFA4057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>
                                            <p:graphicEl>
                                              <a:dgm id="{06B1D5E3-61A5-4093-9E38-F6AFA4057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">
                                            <p:graphicEl>
                                              <a:dgm id="{06B1D5E3-61A5-4093-9E38-F6AFA4057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">
                                            <p:graphicEl>
                                              <a:dgm id="{06B1D5E3-61A5-4093-9E38-F6AFA4057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C702DD-C899-4450-ADE9-875BB9B40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graphicEl>
                                              <a:dgm id="{ACC702DD-C899-4450-ADE9-875BB9B40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graphicEl>
                                              <a:dgm id="{ACC702DD-C899-4450-ADE9-875BB9B40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graphicEl>
                                              <a:dgm id="{ACC702DD-C899-4450-ADE9-875BB9B40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66D1FB-02D1-4D4C-9536-4A8263CE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graphicEl>
                                              <a:dgm id="{8066D1FB-02D1-4D4C-9536-4A8263CE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graphicEl>
                                              <a:dgm id="{8066D1FB-02D1-4D4C-9536-4A8263CE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graphicEl>
                                              <a:dgm id="{8066D1FB-02D1-4D4C-9536-4A8263CE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7BFEC7-F6F3-4106-BB4B-82A37519CA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graphicEl>
                                              <a:dgm id="{067BFEC7-F6F3-4106-BB4B-82A37519CA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graphicEl>
                                              <a:dgm id="{067BFEC7-F6F3-4106-BB4B-82A37519CA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graphicEl>
                                              <a:dgm id="{067BFEC7-F6F3-4106-BB4B-82A37519CA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2B9D7E-D24B-4FDB-9F16-232D4F63E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graphicEl>
                                              <a:dgm id="{C22B9D7E-D24B-4FDB-9F16-232D4F63E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graphicEl>
                                              <a:dgm id="{C22B9D7E-D24B-4FDB-9F16-232D4F63E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graphicEl>
                                              <a:dgm id="{C22B9D7E-D24B-4FDB-9F16-232D4F63E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C0391A-B576-4DDE-97C0-E1D89F530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graphicEl>
                                              <a:dgm id="{67C0391A-B576-4DDE-97C0-E1D89F530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graphicEl>
                                              <a:dgm id="{67C0391A-B576-4DDE-97C0-E1D89F530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graphicEl>
                                              <a:dgm id="{67C0391A-B576-4DDE-97C0-E1D89F530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4BD2DA-ED3F-462E-9A38-EDFDE1E75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graphicEl>
                                              <a:dgm id="{504BD2DA-ED3F-462E-9A38-EDFDE1E750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>
                                            <p:graphicEl>
                                              <a:dgm id="{504BD2DA-ED3F-462E-9A38-EDFDE1E75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>
                                            <p:graphicEl>
                                              <a:dgm id="{504BD2DA-ED3F-462E-9A38-EDFDE1E75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  <p:bldP spid="2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_Template_CA - v3" id="{05BEC7B3-9C4F-4697-9BCB-CF8E9EC8EB39}" vid="{BBA0308C-16F9-454C-BD0F-1B17E2C0FD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941CEA3-A3B3-4568-9E84-C4619CC82D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4148EB-7DAD-48FA-A275-D42F48043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49A191-EC8C-4AA6-9C64-D32B5F047436}">
  <ds:schemaRefs>
    <ds:schemaRef ds:uri="http://schemas.microsoft.com/office/2006/documentManagement/types"/>
    <ds:schemaRef ds:uri="http://schemas.openxmlformats.org/package/2006/metadata/core-properties"/>
    <ds:schemaRef ds:uri="6dc4bcd6-49db-4c07-9060-8acfc67cef9f"/>
    <ds:schemaRef ds:uri="http://purl.org/dc/elements/1.1/"/>
    <ds:schemaRef ds:uri="http://schemas.microsoft.com/office/infopath/2007/PartnerControls"/>
    <ds:schemaRef ds:uri="http://purl.org/dc/terms/"/>
    <ds:schemaRef ds:uri="fb0879af-3eba-417a-a55a-ffe6dcd6ca77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2972</Words>
  <Application>Microsoft Office PowerPoint</Application>
  <PresentationFormat>Grand écran</PresentationFormat>
  <Paragraphs>863</Paragraphs>
  <Slides>49</Slides>
  <Notes>49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Corbel</vt:lpstr>
      <vt:lpstr>Segoe Script</vt:lpstr>
      <vt:lpstr>Times New Roman</vt:lpstr>
      <vt:lpstr>Wingdings</vt:lpstr>
      <vt:lpstr>Office Theme</vt:lpstr>
      <vt:lpstr>Athénée royal  Paul Delvaux ~ Ottignies – LLN ~ antenne de Lauzelle</vt:lpstr>
      <vt:lpstr>Présentation PowerPoint</vt:lpstr>
      <vt:lpstr>Titre</vt:lpstr>
      <vt:lpstr>Titre</vt:lpstr>
      <vt:lpstr>L’ARO - Lauzelle</vt:lpstr>
      <vt:lpstr>Titre</vt:lpstr>
      <vt:lpstr>Tite</vt:lpstr>
      <vt:lpstr>Tite</vt:lpstr>
      <vt:lpstr>Tite</vt:lpstr>
      <vt:lpstr>Tite</vt:lpstr>
      <vt:lpstr>Tite</vt:lpstr>
      <vt:lpstr>Tite</vt:lpstr>
      <vt:lpstr>Tite</vt:lpstr>
      <vt:lpstr>Tite</vt:lpstr>
      <vt:lpstr>Tite</vt:lpstr>
      <vt:lpstr>Tite</vt:lpstr>
      <vt:lpstr>Tite</vt:lpstr>
      <vt:lpstr>Titre</vt:lpstr>
      <vt:lpstr>Tite</vt:lpstr>
      <vt:lpstr>Tite</vt:lpstr>
      <vt:lpstr>Tite</vt:lpstr>
      <vt:lpstr>Titre</vt:lpstr>
      <vt:lpstr>Tite</vt:lpstr>
      <vt:lpstr>Tite</vt:lpstr>
      <vt:lpstr>Tite</vt:lpstr>
      <vt:lpstr>Tite</vt:lpstr>
      <vt:lpstr>Titre</vt:lpstr>
      <vt:lpstr>Tite</vt:lpstr>
      <vt:lpstr>Présentation PowerPoint</vt:lpstr>
      <vt:lpstr>Présentation PowerPoint</vt:lpstr>
      <vt:lpstr>Tite</vt:lpstr>
      <vt:lpstr>Tite</vt:lpstr>
      <vt:lpstr>Tite</vt:lpstr>
      <vt:lpstr>Titre</vt:lpstr>
      <vt:lpstr>Tite</vt:lpstr>
      <vt:lpstr>Tite</vt:lpstr>
      <vt:lpstr>Tite</vt:lpstr>
      <vt:lpstr>Titre</vt:lpstr>
      <vt:lpstr>Tite</vt:lpstr>
      <vt:lpstr>Tite</vt:lpstr>
      <vt:lpstr>Tite</vt:lpstr>
      <vt:lpstr>Tite</vt:lpstr>
      <vt:lpstr>Titre</vt:lpstr>
      <vt:lpstr>Tite</vt:lpstr>
      <vt:lpstr>Tite</vt:lpstr>
      <vt:lpstr>Tite</vt:lpstr>
      <vt:lpstr>Présentation PowerPoint</vt:lpstr>
      <vt:lpstr>Titre</vt:lpstr>
      <vt:lpstr>Présentation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2019-01-24T20:34:15Z</dcterms:created>
  <dcterms:modified xsi:type="dcterms:W3CDTF">2019-01-30T23:17:12Z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